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0" r:id="rId3"/>
    <p:sldId id="257" r:id="rId4"/>
    <p:sldId id="258" r:id="rId5"/>
    <p:sldId id="270" r:id="rId6"/>
    <p:sldId id="259" r:id="rId7"/>
    <p:sldId id="276" r:id="rId8"/>
    <p:sldId id="278" r:id="rId9"/>
    <p:sldId id="260" r:id="rId10"/>
    <p:sldId id="261" r:id="rId11"/>
    <p:sldId id="262" r:id="rId12"/>
    <p:sldId id="263" r:id="rId13"/>
    <p:sldId id="264" r:id="rId14"/>
    <p:sldId id="268" r:id="rId15"/>
    <p:sldId id="265" r:id="rId16"/>
    <p:sldId id="271" r:id="rId17"/>
    <p:sldId id="266" r:id="rId18"/>
    <p:sldId id="267" r:id="rId19"/>
    <p:sldId id="269" r:id="rId20"/>
    <p:sldId id="272" r:id="rId21"/>
    <p:sldId id="274" r:id="rId22"/>
    <p:sldId id="275" r:id="rId23"/>
    <p:sldId id="277" r:id="rId2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22"/>
    <p:restoredTop sz="96110"/>
  </p:normalViewPr>
  <p:slideViewPr>
    <p:cSldViewPr snapToGrid="0">
      <p:cViewPr>
        <p:scale>
          <a:sx n="77" d="100"/>
          <a:sy n="77" d="100"/>
        </p:scale>
        <p:origin x="952" y="11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D5141A-E3A6-D415-ABB0-54624DD32649}"/>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3FC32CC7-10E9-7A00-0E2E-D36014FDA6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3064A24A-9DD5-7BAE-F3D3-C152529D567A}"/>
              </a:ext>
            </a:extLst>
          </p:cNvPr>
          <p:cNvSpPr>
            <a:spLocks noGrp="1"/>
          </p:cNvSpPr>
          <p:nvPr>
            <p:ph type="dt" sz="half" idx="10"/>
          </p:nvPr>
        </p:nvSpPr>
        <p:spPr/>
        <p:txBody>
          <a:bodyPr/>
          <a:lstStyle/>
          <a:p>
            <a:fld id="{4ADC226F-7C53-F44A-BF1B-CDB4624A9996}" type="datetimeFigureOut">
              <a:rPr lang="de-DE" smtClean="0"/>
              <a:t>17.03.23</a:t>
            </a:fld>
            <a:endParaRPr lang="de-DE"/>
          </a:p>
        </p:txBody>
      </p:sp>
      <p:sp>
        <p:nvSpPr>
          <p:cNvPr id="5" name="Fußzeilenplatzhalter 4">
            <a:extLst>
              <a:ext uri="{FF2B5EF4-FFF2-40B4-BE49-F238E27FC236}">
                <a16:creationId xmlns:a16="http://schemas.microsoft.com/office/drawing/2014/main" id="{331A3FAE-2F19-9CF5-A0F8-0FC106EA7D8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1AA4BDD-358F-BB08-A83B-EB8DEE2F116E}"/>
              </a:ext>
            </a:extLst>
          </p:cNvPr>
          <p:cNvSpPr>
            <a:spLocks noGrp="1"/>
          </p:cNvSpPr>
          <p:nvPr>
            <p:ph type="sldNum" sz="quarter" idx="12"/>
          </p:nvPr>
        </p:nvSpPr>
        <p:spPr/>
        <p:txBody>
          <a:bodyPr/>
          <a:lstStyle/>
          <a:p>
            <a:fld id="{1766CC7B-2FAE-F341-8675-190D08DDBFD1}" type="slidenum">
              <a:rPr lang="de-DE" smtClean="0"/>
              <a:t>‹Nr.›</a:t>
            </a:fld>
            <a:endParaRPr lang="de-DE"/>
          </a:p>
        </p:txBody>
      </p:sp>
    </p:spTree>
    <p:extLst>
      <p:ext uri="{BB962C8B-B14F-4D97-AF65-F5344CB8AC3E}">
        <p14:creationId xmlns:p14="http://schemas.microsoft.com/office/powerpoint/2010/main" val="154462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BB72F8-5674-C22A-3731-C793D6A07A51}"/>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1F0E97EE-49BE-14F1-64F0-8E2EBE023BE3}"/>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EC275C0-B136-A8CB-FC30-B1BBEF2FDB27}"/>
              </a:ext>
            </a:extLst>
          </p:cNvPr>
          <p:cNvSpPr>
            <a:spLocks noGrp="1"/>
          </p:cNvSpPr>
          <p:nvPr>
            <p:ph type="dt" sz="half" idx="10"/>
          </p:nvPr>
        </p:nvSpPr>
        <p:spPr/>
        <p:txBody>
          <a:bodyPr/>
          <a:lstStyle/>
          <a:p>
            <a:fld id="{4ADC226F-7C53-F44A-BF1B-CDB4624A9996}" type="datetimeFigureOut">
              <a:rPr lang="de-DE" smtClean="0"/>
              <a:t>17.03.23</a:t>
            </a:fld>
            <a:endParaRPr lang="de-DE"/>
          </a:p>
        </p:txBody>
      </p:sp>
      <p:sp>
        <p:nvSpPr>
          <p:cNvPr id="5" name="Fußzeilenplatzhalter 4">
            <a:extLst>
              <a:ext uri="{FF2B5EF4-FFF2-40B4-BE49-F238E27FC236}">
                <a16:creationId xmlns:a16="http://schemas.microsoft.com/office/drawing/2014/main" id="{7D42CBE5-C353-EEE2-9DCA-A5313B2F6A3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4388E16-80BB-241B-56C0-A4709B9E1250}"/>
              </a:ext>
            </a:extLst>
          </p:cNvPr>
          <p:cNvSpPr>
            <a:spLocks noGrp="1"/>
          </p:cNvSpPr>
          <p:nvPr>
            <p:ph type="sldNum" sz="quarter" idx="12"/>
          </p:nvPr>
        </p:nvSpPr>
        <p:spPr/>
        <p:txBody>
          <a:bodyPr/>
          <a:lstStyle/>
          <a:p>
            <a:fld id="{1766CC7B-2FAE-F341-8675-190D08DDBFD1}" type="slidenum">
              <a:rPr lang="de-DE" smtClean="0"/>
              <a:t>‹Nr.›</a:t>
            </a:fld>
            <a:endParaRPr lang="de-DE"/>
          </a:p>
        </p:txBody>
      </p:sp>
    </p:spTree>
    <p:extLst>
      <p:ext uri="{BB962C8B-B14F-4D97-AF65-F5344CB8AC3E}">
        <p14:creationId xmlns:p14="http://schemas.microsoft.com/office/powerpoint/2010/main" val="4071930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1D745774-4402-4CB4-11EE-1C9EDAF45B32}"/>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45913017-1CF4-B242-A44C-DAEE3D2D18DE}"/>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31DDC52-B373-D3F2-6B7E-E7F8A9A80161}"/>
              </a:ext>
            </a:extLst>
          </p:cNvPr>
          <p:cNvSpPr>
            <a:spLocks noGrp="1"/>
          </p:cNvSpPr>
          <p:nvPr>
            <p:ph type="dt" sz="half" idx="10"/>
          </p:nvPr>
        </p:nvSpPr>
        <p:spPr/>
        <p:txBody>
          <a:bodyPr/>
          <a:lstStyle/>
          <a:p>
            <a:fld id="{4ADC226F-7C53-F44A-BF1B-CDB4624A9996}" type="datetimeFigureOut">
              <a:rPr lang="de-DE" smtClean="0"/>
              <a:t>17.03.23</a:t>
            </a:fld>
            <a:endParaRPr lang="de-DE"/>
          </a:p>
        </p:txBody>
      </p:sp>
      <p:sp>
        <p:nvSpPr>
          <p:cNvPr id="5" name="Fußzeilenplatzhalter 4">
            <a:extLst>
              <a:ext uri="{FF2B5EF4-FFF2-40B4-BE49-F238E27FC236}">
                <a16:creationId xmlns:a16="http://schemas.microsoft.com/office/drawing/2014/main" id="{66F06EB3-7DDC-C511-1382-5170AE52AFA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E7671CA-BCA9-678B-30B2-864779D2B75A}"/>
              </a:ext>
            </a:extLst>
          </p:cNvPr>
          <p:cNvSpPr>
            <a:spLocks noGrp="1"/>
          </p:cNvSpPr>
          <p:nvPr>
            <p:ph type="sldNum" sz="quarter" idx="12"/>
          </p:nvPr>
        </p:nvSpPr>
        <p:spPr/>
        <p:txBody>
          <a:bodyPr/>
          <a:lstStyle/>
          <a:p>
            <a:fld id="{1766CC7B-2FAE-F341-8675-190D08DDBFD1}" type="slidenum">
              <a:rPr lang="de-DE" smtClean="0"/>
              <a:t>‹Nr.›</a:t>
            </a:fld>
            <a:endParaRPr lang="de-DE"/>
          </a:p>
        </p:txBody>
      </p:sp>
    </p:spTree>
    <p:extLst>
      <p:ext uri="{BB962C8B-B14F-4D97-AF65-F5344CB8AC3E}">
        <p14:creationId xmlns:p14="http://schemas.microsoft.com/office/powerpoint/2010/main" val="2486839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0C9DD6-D2A0-6188-0F03-AB87420884C5}"/>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41E820E-DDE0-DE60-0D03-A71EDCEA0D6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E6B2F8B-2FB3-B31B-2167-763E89FFB8B8}"/>
              </a:ext>
            </a:extLst>
          </p:cNvPr>
          <p:cNvSpPr>
            <a:spLocks noGrp="1"/>
          </p:cNvSpPr>
          <p:nvPr>
            <p:ph type="dt" sz="half" idx="10"/>
          </p:nvPr>
        </p:nvSpPr>
        <p:spPr/>
        <p:txBody>
          <a:bodyPr/>
          <a:lstStyle/>
          <a:p>
            <a:fld id="{4ADC226F-7C53-F44A-BF1B-CDB4624A9996}" type="datetimeFigureOut">
              <a:rPr lang="de-DE" smtClean="0"/>
              <a:t>17.03.23</a:t>
            </a:fld>
            <a:endParaRPr lang="de-DE"/>
          </a:p>
        </p:txBody>
      </p:sp>
      <p:sp>
        <p:nvSpPr>
          <p:cNvPr id="5" name="Fußzeilenplatzhalter 4">
            <a:extLst>
              <a:ext uri="{FF2B5EF4-FFF2-40B4-BE49-F238E27FC236}">
                <a16:creationId xmlns:a16="http://schemas.microsoft.com/office/drawing/2014/main" id="{77112568-8744-72A1-FDEF-9123F66F762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68E17DB-5567-6E42-B2E3-3A8612CDEAC7}"/>
              </a:ext>
            </a:extLst>
          </p:cNvPr>
          <p:cNvSpPr>
            <a:spLocks noGrp="1"/>
          </p:cNvSpPr>
          <p:nvPr>
            <p:ph type="sldNum" sz="quarter" idx="12"/>
          </p:nvPr>
        </p:nvSpPr>
        <p:spPr/>
        <p:txBody>
          <a:bodyPr/>
          <a:lstStyle/>
          <a:p>
            <a:fld id="{1766CC7B-2FAE-F341-8675-190D08DDBFD1}" type="slidenum">
              <a:rPr lang="de-DE" smtClean="0"/>
              <a:t>‹Nr.›</a:t>
            </a:fld>
            <a:endParaRPr lang="de-DE"/>
          </a:p>
        </p:txBody>
      </p:sp>
    </p:spTree>
    <p:extLst>
      <p:ext uri="{BB962C8B-B14F-4D97-AF65-F5344CB8AC3E}">
        <p14:creationId xmlns:p14="http://schemas.microsoft.com/office/powerpoint/2010/main" val="1463598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2FF245-A2E4-7A1A-1D8F-20F76EBC07D6}"/>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EAB6D4B2-DDB6-FF92-6F22-32C1B9E2BA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9817544E-36D0-BB01-505B-06E3558F9BA0}"/>
              </a:ext>
            </a:extLst>
          </p:cNvPr>
          <p:cNvSpPr>
            <a:spLocks noGrp="1"/>
          </p:cNvSpPr>
          <p:nvPr>
            <p:ph type="dt" sz="half" idx="10"/>
          </p:nvPr>
        </p:nvSpPr>
        <p:spPr/>
        <p:txBody>
          <a:bodyPr/>
          <a:lstStyle/>
          <a:p>
            <a:fld id="{4ADC226F-7C53-F44A-BF1B-CDB4624A9996}" type="datetimeFigureOut">
              <a:rPr lang="de-DE" smtClean="0"/>
              <a:t>17.03.23</a:t>
            </a:fld>
            <a:endParaRPr lang="de-DE"/>
          </a:p>
        </p:txBody>
      </p:sp>
      <p:sp>
        <p:nvSpPr>
          <p:cNvPr id="5" name="Fußzeilenplatzhalter 4">
            <a:extLst>
              <a:ext uri="{FF2B5EF4-FFF2-40B4-BE49-F238E27FC236}">
                <a16:creationId xmlns:a16="http://schemas.microsoft.com/office/drawing/2014/main" id="{71150D6E-65A1-0D79-3A82-C6CB8882E59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1EA0657-0968-18CC-63A3-231ACF4CC2AD}"/>
              </a:ext>
            </a:extLst>
          </p:cNvPr>
          <p:cNvSpPr>
            <a:spLocks noGrp="1"/>
          </p:cNvSpPr>
          <p:nvPr>
            <p:ph type="sldNum" sz="quarter" idx="12"/>
          </p:nvPr>
        </p:nvSpPr>
        <p:spPr/>
        <p:txBody>
          <a:bodyPr/>
          <a:lstStyle/>
          <a:p>
            <a:fld id="{1766CC7B-2FAE-F341-8675-190D08DDBFD1}" type="slidenum">
              <a:rPr lang="de-DE" smtClean="0"/>
              <a:t>‹Nr.›</a:t>
            </a:fld>
            <a:endParaRPr lang="de-DE"/>
          </a:p>
        </p:txBody>
      </p:sp>
    </p:spTree>
    <p:extLst>
      <p:ext uri="{BB962C8B-B14F-4D97-AF65-F5344CB8AC3E}">
        <p14:creationId xmlns:p14="http://schemas.microsoft.com/office/powerpoint/2010/main" val="37940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17F2F9-8ABD-AFCE-9D30-325ACBC7F24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DBFFC08-DFCA-F545-232F-0A84C6EA5C8B}"/>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7B22450-0C5C-D2A9-BA24-BE31AFE07644}"/>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0EDA6937-B54F-2EBF-77FE-6602E316CB04}"/>
              </a:ext>
            </a:extLst>
          </p:cNvPr>
          <p:cNvSpPr>
            <a:spLocks noGrp="1"/>
          </p:cNvSpPr>
          <p:nvPr>
            <p:ph type="dt" sz="half" idx="10"/>
          </p:nvPr>
        </p:nvSpPr>
        <p:spPr/>
        <p:txBody>
          <a:bodyPr/>
          <a:lstStyle/>
          <a:p>
            <a:fld id="{4ADC226F-7C53-F44A-BF1B-CDB4624A9996}" type="datetimeFigureOut">
              <a:rPr lang="de-DE" smtClean="0"/>
              <a:t>17.03.23</a:t>
            </a:fld>
            <a:endParaRPr lang="de-DE"/>
          </a:p>
        </p:txBody>
      </p:sp>
      <p:sp>
        <p:nvSpPr>
          <p:cNvPr id="6" name="Fußzeilenplatzhalter 5">
            <a:extLst>
              <a:ext uri="{FF2B5EF4-FFF2-40B4-BE49-F238E27FC236}">
                <a16:creationId xmlns:a16="http://schemas.microsoft.com/office/drawing/2014/main" id="{FD4296D9-FBA2-DE99-59DC-035746223D3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95F5011D-F547-772A-1DF8-888D443B22C7}"/>
              </a:ext>
            </a:extLst>
          </p:cNvPr>
          <p:cNvSpPr>
            <a:spLocks noGrp="1"/>
          </p:cNvSpPr>
          <p:nvPr>
            <p:ph type="sldNum" sz="quarter" idx="12"/>
          </p:nvPr>
        </p:nvSpPr>
        <p:spPr/>
        <p:txBody>
          <a:bodyPr/>
          <a:lstStyle/>
          <a:p>
            <a:fld id="{1766CC7B-2FAE-F341-8675-190D08DDBFD1}" type="slidenum">
              <a:rPr lang="de-DE" smtClean="0"/>
              <a:t>‹Nr.›</a:t>
            </a:fld>
            <a:endParaRPr lang="de-DE"/>
          </a:p>
        </p:txBody>
      </p:sp>
    </p:spTree>
    <p:extLst>
      <p:ext uri="{BB962C8B-B14F-4D97-AF65-F5344CB8AC3E}">
        <p14:creationId xmlns:p14="http://schemas.microsoft.com/office/powerpoint/2010/main" val="2361977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476152-0B10-CF70-8480-8037B284FFA2}"/>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A5660260-31EA-71C2-D62A-742DDD9B09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FECB4ED5-16EC-8AFE-44AA-C77819121EDA}"/>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EDAF45B0-AA13-312E-FDCF-3D67B8EDDA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1B3733FA-4266-2A24-4F6F-E9408E1E2BCF}"/>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FA93B1F8-0CF4-C27B-85A9-46B100462FDD}"/>
              </a:ext>
            </a:extLst>
          </p:cNvPr>
          <p:cNvSpPr>
            <a:spLocks noGrp="1"/>
          </p:cNvSpPr>
          <p:nvPr>
            <p:ph type="dt" sz="half" idx="10"/>
          </p:nvPr>
        </p:nvSpPr>
        <p:spPr/>
        <p:txBody>
          <a:bodyPr/>
          <a:lstStyle/>
          <a:p>
            <a:fld id="{4ADC226F-7C53-F44A-BF1B-CDB4624A9996}" type="datetimeFigureOut">
              <a:rPr lang="de-DE" smtClean="0"/>
              <a:t>17.03.23</a:t>
            </a:fld>
            <a:endParaRPr lang="de-DE"/>
          </a:p>
        </p:txBody>
      </p:sp>
      <p:sp>
        <p:nvSpPr>
          <p:cNvPr id="8" name="Fußzeilenplatzhalter 7">
            <a:extLst>
              <a:ext uri="{FF2B5EF4-FFF2-40B4-BE49-F238E27FC236}">
                <a16:creationId xmlns:a16="http://schemas.microsoft.com/office/drawing/2014/main" id="{45C04785-098D-1CBF-0D49-CCDF6E9771D7}"/>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C2BCA548-80A9-C469-B18F-4432B001B2ED}"/>
              </a:ext>
            </a:extLst>
          </p:cNvPr>
          <p:cNvSpPr>
            <a:spLocks noGrp="1"/>
          </p:cNvSpPr>
          <p:nvPr>
            <p:ph type="sldNum" sz="quarter" idx="12"/>
          </p:nvPr>
        </p:nvSpPr>
        <p:spPr/>
        <p:txBody>
          <a:bodyPr/>
          <a:lstStyle/>
          <a:p>
            <a:fld id="{1766CC7B-2FAE-F341-8675-190D08DDBFD1}" type="slidenum">
              <a:rPr lang="de-DE" smtClean="0"/>
              <a:t>‹Nr.›</a:t>
            </a:fld>
            <a:endParaRPr lang="de-DE"/>
          </a:p>
        </p:txBody>
      </p:sp>
    </p:spTree>
    <p:extLst>
      <p:ext uri="{BB962C8B-B14F-4D97-AF65-F5344CB8AC3E}">
        <p14:creationId xmlns:p14="http://schemas.microsoft.com/office/powerpoint/2010/main" val="248864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178680-5ECC-735E-9C79-FD7F7D479BF7}"/>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AD23C6E-7BBC-682A-28BC-AA4AC9E04E36}"/>
              </a:ext>
            </a:extLst>
          </p:cNvPr>
          <p:cNvSpPr>
            <a:spLocks noGrp="1"/>
          </p:cNvSpPr>
          <p:nvPr>
            <p:ph type="dt" sz="half" idx="10"/>
          </p:nvPr>
        </p:nvSpPr>
        <p:spPr/>
        <p:txBody>
          <a:bodyPr/>
          <a:lstStyle/>
          <a:p>
            <a:fld id="{4ADC226F-7C53-F44A-BF1B-CDB4624A9996}" type="datetimeFigureOut">
              <a:rPr lang="de-DE" smtClean="0"/>
              <a:t>17.03.23</a:t>
            </a:fld>
            <a:endParaRPr lang="de-DE"/>
          </a:p>
        </p:txBody>
      </p:sp>
      <p:sp>
        <p:nvSpPr>
          <p:cNvPr id="4" name="Fußzeilenplatzhalter 3">
            <a:extLst>
              <a:ext uri="{FF2B5EF4-FFF2-40B4-BE49-F238E27FC236}">
                <a16:creationId xmlns:a16="http://schemas.microsoft.com/office/drawing/2014/main" id="{F69D2105-18D5-725C-9236-D53B530405FC}"/>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F2244D23-F859-1135-71AF-81E40F9EEDBE}"/>
              </a:ext>
            </a:extLst>
          </p:cNvPr>
          <p:cNvSpPr>
            <a:spLocks noGrp="1"/>
          </p:cNvSpPr>
          <p:nvPr>
            <p:ph type="sldNum" sz="quarter" idx="12"/>
          </p:nvPr>
        </p:nvSpPr>
        <p:spPr/>
        <p:txBody>
          <a:bodyPr/>
          <a:lstStyle/>
          <a:p>
            <a:fld id="{1766CC7B-2FAE-F341-8675-190D08DDBFD1}" type="slidenum">
              <a:rPr lang="de-DE" smtClean="0"/>
              <a:t>‹Nr.›</a:t>
            </a:fld>
            <a:endParaRPr lang="de-DE"/>
          </a:p>
        </p:txBody>
      </p:sp>
    </p:spTree>
    <p:extLst>
      <p:ext uri="{BB962C8B-B14F-4D97-AF65-F5344CB8AC3E}">
        <p14:creationId xmlns:p14="http://schemas.microsoft.com/office/powerpoint/2010/main" val="3538237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4EFF9D7-0B13-01EC-1F1B-4885EF271452}"/>
              </a:ext>
            </a:extLst>
          </p:cNvPr>
          <p:cNvSpPr>
            <a:spLocks noGrp="1"/>
          </p:cNvSpPr>
          <p:nvPr>
            <p:ph type="dt" sz="half" idx="10"/>
          </p:nvPr>
        </p:nvSpPr>
        <p:spPr/>
        <p:txBody>
          <a:bodyPr/>
          <a:lstStyle/>
          <a:p>
            <a:fld id="{4ADC226F-7C53-F44A-BF1B-CDB4624A9996}" type="datetimeFigureOut">
              <a:rPr lang="de-DE" smtClean="0"/>
              <a:t>17.03.23</a:t>
            </a:fld>
            <a:endParaRPr lang="de-DE"/>
          </a:p>
        </p:txBody>
      </p:sp>
      <p:sp>
        <p:nvSpPr>
          <p:cNvPr id="3" name="Fußzeilenplatzhalter 2">
            <a:extLst>
              <a:ext uri="{FF2B5EF4-FFF2-40B4-BE49-F238E27FC236}">
                <a16:creationId xmlns:a16="http://schemas.microsoft.com/office/drawing/2014/main" id="{E23FC425-465B-B12F-3C57-69F9865F11B1}"/>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9018ECA6-1591-9339-2085-D8C2944C849D}"/>
              </a:ext>
            </a:extLst>
          </p:cNvPr>
          <p:cNvSpPr>
            <a:spLocks noGrp="1"/>
          </p:cNvSpPr>
          <p:nvPr>
            <p:ph type="sldNum" sz="quarter" idx="12"/>
          </p:nvPr>
        </p:nvSpPr>
        <p:spPr/>
        <p:txBody>
          <a:bodyPr/>
          <a:lstStyle/>
          <a:p>
            <a:fld id="{1766CC7B-2FAE-F341-8675-190D08DDBFD1}" type="slidenum">
              <a:rPr lang="de-DE" smtClean="0"/>
              <a:t>‹Nr.›</a:t>
            </a:fld>
            <a:endParaRPr lang="de-DE"/>
          </a:p>
        </p:txBody>
      </p:sp>
    </p:spTree>
    <p:extLst>
      <p:ext uri="{BB962C8B-B14F-4D97-AF65-F5344CB8AC3E}">
        <p14:creationId xmlns:p14="http://schemas.microsoft.com/office/powerpoint/2010/main" val="879006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E5D8D4-FAB0-FBC0-179C-8AD7AE5B444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0686079A-E3C0-EE67-6E91-3DAB2FD707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AD116DFE-27C4-CA64-21C9-41A550C959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2418F0C-6985-28E3-9BE5-61BABA1457ED}"/>
              </a:ext>
            </a:extLst>
          </p:cNvPr>
          <p:cNvSpPr>
            <a:spLocks noGrp="1"/>
          </p:cNvSpPr>
          <p:nvPr>
            <p:ph type="dt" sz="half" idx="10"/>
          </p:nvPr>
        </p:nvSpPr>
        <p:spPr/>
        <p:txBody>
          <a:bodyPr/>
          <a:lstStyle/>
          <a:p>
            <a:fld id="{4ADC226F-7C53-F44A-BF1B-CDB4624A9996}" type="datetimeFigureOut">
              <a:rPr lang="de-DE" smtClean="0"/>
              <a:t>17.03.23</a:t>
            </a:fld>
            <a:endParaRPr lang="de-DE"/>
          </a:p>
        </p:txBody>
      </p:sp>
      <p:sp>
        <p:nvSpPr>
          <p:cNvPr id="6" name="Fußzeilenplatzhalter 5">
            <a:extLst>
              <a:ext uri="{FF2B5EF4-FFF2-40B4-BE49-F238E27FC236}">
                <a16:creationId xmlns:a16="http://schemas.microsoft.com/office/drawing/2014/main" id="{8BDBE544-BC52-C8B2-F031-728237725B1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F2C53F2-FF46-5AB8-0083-5891E640C1DD}"/>
              </a:ext>
            </a:extLst>
          </p:cNvPr>
          <p:cNvSpPr>
            <a:spLocks noGrp="1"/>
          </p:cNvSpPr>
          <p:nvPr>
            <p:ph type="sldNum" sz="quarter" idx="12"/>
          </p:nvPr>
        </p:nvSpPr>
        <p:spPr/>
        <p:txBody>
          <a:bodyPr/>
          <a:lstStyle/>
          <a:p>
            <a:fld id="{1766CC7B-2FAE-F341-8675-190D08DDBFD1}" type="slidenum">
              <a:rPr lang="de-DE" smtClean="0"/>
              <a:t>‹Nr.›</a:t>
            </a:fld>
            <a:endParaRPr lang="de-DE"/>
          </a:p>
        </p:txBody>
      </p:sp>
    </p:spTree>
    <p:extLst>
      <p:ext uri="{BB962C8B-B14F-4D97-AF65-F5344CB8AC3E}">
        <p14:creationId xmlns:p14="http://schemas.microsoft.com/office/powerpoint/2010/main" val="3677498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0DC988-F893-1EDF-D7D0-1901ECD90E9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2C032844-76C7-AAEA-59CA-899A2C13C2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94753DA3-3AF9-C9AD-203B-0A5EE06FFA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EDC09F5-BECD-438A-720E-1EAC2DF3F7FC}"/>
              </a:ext>
            </a:extLst>
          </p:cNvPr>
          <p:cNvSpPr>
            <a:spLocks noGrp="1"/>
          </p:cNvSpPr>
          <p:nvPr>
            <p:ph type="dt" sz="half" idx="10"/>
          </p:nvPr>
        </p:nvSpPr>
        <p:spPr/>
        <p:txBody>
          <a:bodyPr/>
          <a:lstStyle/>
          <a:p>
            <a:fld id="{4ADC226F-7C53-F44A-BF1B-CDB4624A9996}" type="datetimeFigureOut">
              <a:rPr lang="de-DE" smtClean="0"/>
              <a:t>17.03.23</a:t>
            </a:fld>
            <a:endParaRPr lang="de-DE"/>
          </a:p>
        </p:txBody>
      </p:sp>
      <p:sp>
        <p:nvSpPr>
          <p:cNvPr id="6" name="Fußzeilenplatzhalter 5">
            <a:extLst>
              <a:ext uri="{FF2B5EF4-FFF2-40B4-BE49-F238E27FC236}">
                <a16:creationId xmlns:a16="http://schemas.microsoft.com/office/drawing/2014/main" id="{B5D94ADD-47A2-507F-8B91-9BFFAA8D3C4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8DD8397-301B-5298-DE6B-95242E88D664}"/>
              </a:ext>
            </a:extLst>
          </p:cNvPr>
          <p:cNvSpPr>
            <a:spLocks noGrp="1"/>
          </p:cNvSpPr>
          <p:nvPr>
            <p:ph type="sldNum" sz="quarter" idx="12"/>
          </p:nvPr>
        </p:nvSpPr>
        <p:spPr/>
        <p:txBody>
          <a:bodyPr/>
          <a:lstStyle/>
          <a:p>
            <a:fld id="{1766CC7B-2FAE-F341-8675-190D08DDBFD1}" type="slidenum">
              <a:rPr lang="de-DE" smtClean="0"/>
              <a:t>‹Nr.›</a:t>
            </a:fld>
            <a:endParaRPr lang="de-DE"/>
          </a:p>
        </p:txBody>
      </p:sp>
    </p:spTree>
    <p:extLst>
      <p:ext uri="{BB962C8B-B14F-4D97-AF65-F5344CB8AC3E}">
        <p14:creationId xmlns:p14="http://schemas.microsoft.com/office/powerpoint/2010/main" val="25080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BECF5FE-2DBD-6515-C702-E64C15969C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B71B4623-71B8-D264-0B2A-3FF04B5ABB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5EB55EB-E3C5-B3E2-1CC9-89A535B6A6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DC226F-7C53-F44A-BF1B-CDB4624A9996}" type="datetimeFigureOut">
              <a:rPr lang="de-DE" smtClean="0"/>
              <a:t>17.03.23</a:t>
            </a:fld>
            <a:endParaRPr lang="de-DE"/>
          </a:p>
        </p:txBody>
      </p:sp>
      <p:sp>
        <p:nvSpPr>
          <p:cNvPr id="5" name="Fußzeilenplatzhalter 4">
            <a:extLst>
              <a:ext uri="{FF2B5EF4-FFF2-40B4-BE49-F238E27FC236}">
                <a16:creationId xmlns:a16="http://schemas.microsoft.com/office/drawing/2014/main" id="{CCCD1A9D-82AF-B117-8EAE-953B727FD5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B83320D3-0EB0-24DF-4A54-73C0D79AA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66CC7B-2FAE-F341-8675-190D08DDBFD1}" type="slidenum">
              <a:rPr lang="de-DE" smtClean="0"/>
              <a:t>‹Nr.›</a:t>
            </a:fld>
            <a:endParaRPr lang="de-DE"/>
          </a:p>
        </p:txBody>
      </p:sp>
    </p:spTree>
    <p:extLst>
      <p:ext uri="{BB962C8B-B14F-4D97-AF65-F5344CB8AC3E}">
        <p14:creationId xmlns:p14="http://schemas.microsoft.com/office/powerpoint/2010/main" val="685457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1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30.emf"/></Relationships>
</file>

<file path=ppt/slides/_rels/slide17.xml.rels><?xml version="1.0" encoding="UTF-8" standalone="yes"?>
<Relationships xmlns="http://schemas.openxmlformats.org/package/2006/relationships"><Relationship Id="rId3" Type="http://schemas.openxmlformats.org/officeDocument/2006/relationships/image" Target="../media/image28.emf"/><Relationship Id="rId7" Type="http://schemas.openxmlformats.org/officeDocument/2006/relationships/image" Target="../media/image33.emf"/><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38.svg"/><Relationship Id="rId2" Type="http://schemas.openxmlformats.org/officeDocument/2006/relationships/image" Target="../media/image33.emf"/><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emf"/><Relationship Id="rId4" Type="http://schemas.openxmlformats.org/officeDocument/2006/relationships/image" Target="../media/image35.emf"/></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4.emf"/><Relationship Id="rId7" Type="http://schemas.openxmlformats.org/officeDocument/2006/relationships/image" Target="../media/image30.emf"/><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6.emf"/><Relationship Id="rId10" Type="http://schemas.openxmlformats.org/officeDocument/2006/relationships/image" Target="../media/image41.jpg"/><Relationship Id="rId4" Type="http://schemas.openxmlformats.org/officeDocument/2006/relationships/image" Target="../media/image5.emf"/><Relationship Id="rId9" Type="http://schemas.openxmlformats.org/officeDocument/2006/relationships/image" Target="../media/image40.jpg"/></Relationships>
</file>

<file path=ppt/slides/_rels/slide2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svg"/><Relationship Id="rId10" Type="http://schemas.openxmlformats.org/officeDocument/2006/relationships/image" Target="../media/image18.jpg"/><Relationship Id="rId4" Type="http://schemas.openxmlformats.org/officeDocument/2006/relationships/image" Target="../media/image12.pn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loom.com/share/053ccaa1c5ad43218b5a091e920cb59f" TargetMode="External"/><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Grafik 32">
            <a:extLst>
              <a:ext uri="{FF2B5EF4-FFF2-40B4-BE49-F238E27FC236}">
                <a16:creationId xmlns:a16="http://schemas.microsoft.com/office/drawing/2014/main" id="{C60CE01F-B143-6443-24BB-6CAAD4F0FD24}"/>
              </a:ext>
            </a:extLst>
          </p:cNvPr>
          <p:cNvPicPr>
            <a:picLocks noChangeAspect="1"/>
          </p:cNvPicPr>
          <p:nvPr/>
        </p:nvPicPr>
        <p:blipFill>
          <a:blip r:embed="rId2"/>
          <a:stretch>
            <a:fillRect/>
          </a:stretch>
        </p:blipFill>
        <p:spPr>
          <a:xfrm>
            <a:off x="3568209" y="4295313"/>
            <a:ext cx="5055579" cy="3572529"/>
          </a:xfrm>
          <a:prstGeom prst="rect">
            <a:avLst/>
          </a:prstGeom>
        </p:spPr>
      </p:pic>
      <p:sp>
        <p:nvSpPr>
          <p:cNvPr id="34" name="Rechteck 33">
            <a:extLst>
              <a:ext uri="{FF2B5EF4-FFF2-40B4-BE49-F238E27FC236}">
                <a16:creationId xmlns:a16="http://schemas.microsoft.com/office/drawing/2014/main" id="{0155A020-30AE-8CEE-19F7-22A21B41363F}"/>
              </a:ext>
            </a:extLst>
          </p:cNvPr>
          <p:cNvSpPr/>
          <p:nvPr/>
        </p:nvSpPr>
        <p:spPr>
          <a:xfrm>
            <a:off x="-313427" y="-25922"/>
            <a:ext cx="12818852" cy="34549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9" name="Grafik 38" descr="Ein Bild, das Himmel, draußen, Berg, Stein enthält.&#10;&#10;Automatisch generierte Beschreibung">
            <a:extLst>
              <a:ext uri="{FF2B5EF4-FFF2-40B4-BE49-F238E27FC236}">
                <a16:creationId xmlns:a16="http://schemas.microsoft.com/office/drawing/2014/main" id="{5B7D798E-3E70-1644-43DF-E5D68A37FF63}"/>
              </a:ext>
            </a:extLst>
          </p:cNvPr>
          <p:cNvPicPr>
            <a:picLocks noChangeAspect="1"/>
          </p:cNvPicPr>
          <p:nvPr/>
        </p:nvPicPr>
        <p:blipFill>
          <a:blip r:embed="rId3">
            <a:alphaModFix/>
          </a:blip>
          <a:stretch>
            <a:fillRect/>
          </a:stretch>
        </p:blipFill>
        <p:spPr>
          <a:xfrm>
            <a:off x="1018951" y="-749342"/>
            <a:ext cx="10154097" cy="6107500"/>
          </a:xfrm>
          <a:prstGeom prst="rect">
            <a:avLst/>
          </a:prstGeom>
        </p:spPr>
      </p:pic>
      <p:sp>
        <p:nvSpPr>
          <p:cNvPr id="42" name="Rechteck 41">
            <a:extLst>
              <a:ext uri="{FF2B5EF4-FFF2-40B4-BE49-F238E27FC236}">
                <a16:creationId xmlns:a16="http://schemas.microsoft.com/office/drawing/2014/main" id="{7C0B463B-B2BA-BEEB-80CE-926EF4733A3A}"/>
              </a:ext>
            </a:extLst>
          </p:cNvPr>
          <p:cNvSpPr/>
          <p:nvPr/>
        </p:nvSpPr>
        <p:spPr>
          <a:xfrm>
            <a:off x="1018951" y="2562687"/>
            <a:ext cx="10154097" cy="2795471"/>
          </a:xfrm>
          <a:prstGeom prst="rect">
            <a:avLst/>
          </a:prstGeom>
          <a:solidFill>
            <a:schemeClr val="tx1">
              <a:alpha val="249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Google Shape;78;p2">
            <a:extLst>
              <a:ext uri="{FF2B5EF4-FFF2-40B4-BE49-F238E27FC236}">
                <a16:creationId xmlns:a16="http://schemas.microsoft.com/office/drawing/2014/main" id="{9F1DD8B1-EDAC-087F-8476-6EAA7B8B5C72}"/>
              </a:ext>
            </a:extLst>
          </p:cNvPr>
          <p:cNvSpPr txBox="1">
            <a:spLocks/>
          </p:cNvSpPr>
          <p:nvPr/>
        </p:nvSpPr>
        <p:spPr>
          <a:xfrm>
            <a:off x="1496254" y="2866566"/>
            <a:ext cx="9809087" cy="2159700"/>
          </a:xfrm>
          <a:prstGeom prst="rect">
            <a:avLst/>
          </a:prstGeom>
          <a:noFill/>
          <a:ln>
            <a:noFill/>
          </a:ln>
        </p:spPr>
        <p:txBody>
          <a:bodyPr spcFirstLastPara="1" wrap="square" lIns="0" tIns="0" rIns="0"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Clr>
                <a:schemeClr val="dk1"/>
              </a:buClr>
              <a:buSzPts val="1400"/>
              <a:buFont typeface="Arial" panose="020B0604020202020204" pitchFamily="34" charset="0"/>
              <a:buNone/>
            </a:pPr>
            <a:r>
              <a:rPr lang="de-DE" sz="4800" b="1" dirty="0">
                <a:solidFill>
                  <a:schemeClr val="bg1"/>
                </a:solidFill>
                <a:latin typeface="Montserrat Black" pitchFamily="2" charset="77"/>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Transporte (nach)erfassen – mit korrekten Daten</a:t>
            </a:r>
            <a:endParaRPr lang="de-DE" sz="4800" b="1" dirty="0">
              <a:solidFill>
                <a:schemeClr val="bg1"/>
              </a:solidFill>
              <a:latin typeface="Montserrat Black" pitchFamily="2" charset="77"/>
            </a:endParaRPr>
          </a:p>
          <a:p>
            <a:pPr marL="0" indent="0">
              <a:lnSpc>
                <a:spcPct val="100000"/>
              </a:lnSpc>
              <a:spcBef>
                <a:spcPts val="600"/>
              </a:spcBef>
              <a:buClr>
                <a:schemeClr val="dk1"/>
              </a:buClr>
              <a:buSzPts val="1400"/>
              <a:buNone/>
            </a:pPr>
            <a:r>
              <a:rPr lang="de-DE" b="1" dirty="0">
                <a:solidFill>
                  <a:schemeClr val="bg1"/>
                </a:solidFill>
                <a:latin typeface="Montserrat SemiBold" pitchFamily="2" charset="77"/>
                <a:ea typeface="Montserrat"/>
                <a:cs typeface="Montserrat"/>
                <a:sym typeface="Montserrat"/>
              </a:rPr>
              <a:t>Interne Release Notes </a:t>
            </a:r>
            <a:r>
              <a:rPr lang="de-DE" b="1" dirty="0">
                <a:solidFill>
                  <a:schemeClr val="bg1"/>
                </a:solidFill>
                <a:latin typeface="Montserrat SemiBold" pitchFamily="2" charset="77"/>
              </a:rPr>
              <a:t>| 24. Oktober 2022</a:t>
            </a:r>
          </a:p>
        </p:txBody>
      </p:sp>
    </p:spTree>
    <p:extLst>
      <p:ext uri="{BB962C8B-B14F-4D97-AF65-F5344CB8AC3E}">
        <p14:creationId xmlns:p14="http://schemas.microsoft.com/office/powerpoint/2010/main" val="929990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D8DE8D8-E343-F54C-6662-61F4C75F8DDE}"/>
              </a:ext>
            </a:extLst>
          </p:cNvPr>
          <p:cNvSpPr/>
          <p:nvPr/>
        </p:nvSpPr>
        <p:spPr>
          <a:xfrm rot="10800000">
            <a:off x="8091286" y="2821020"/>
            <a:ext cx="4100714" cy="4104565"/>
          </a:xfrm>
          <a:prstGeom prst="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ln>
                <a:solidFill>
                  <a:schemeClr val="tx1"/>
                </a:solidFill>
              </a:ln>
            </a:endParaRPr>
          </a:p>
        </p:txBody>
      </p:sp>
      <p:sp>
        <p:nvSpPr>
          <p:cNvPr id="5" name="Rechteck 4">
            <a:extLst>
              <a:ext uri="{FF2B5EF4-FFF2-40B4-BE49-F238E27FC236}">
                <a16:creationId xmlns:a16="http://schemas.microsoft.com/office/drawing/2014/main" id="{E08DF425-A0ED-6897-7DCD-35C7C2682393}"/>
              </a:ext>
            </a:extLst>
          </p:cNvPr>
          <p:cNvSpPr/>
          <p:nvPr/>
        </p:nvSpPr>
        <p:spPr>
          <a:xfrm rot="10800000">
            <a:off x="2" y="2821020"/>
            <a:ext cx="4100714" cy="4209699"/>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ln>
                <a:solidFill>
                  <a:schemeClr val="tx1"/>
                </a:solidFill>
              </a:ln>
            </a:endParaRPr>
          </a:p>
        </p:txBody>
      </p:sp>
      <p:sp>
        <p:nvSpPr>
          <p:cNvPr id="6" name="Google Shape;977;p3">
            <a:extLst>
              <a:ext uri="{FF2B5EF4-FFF2-40B4-BE49-F238E27FC236}">
                <a16:creationId xmlns:a16="http://schemas.microsoft.com/office/drawing/2014/main" id="{900FD83A-B526-77BA-678E-1AFC89F7F41F}"/>
              </a:ext>
            </a:extLst>
          </p:cNvPr>
          <p:cNvSpPr txBox="1">
            <a:spLocks/>
          </p:cNvSpPr>
          <p:nvPr/>
        </p:nvSpPr>
        <p:spPr>
          <a:xfrm>
            <a:off x="740863" y="549604"/>
            <a:ext cx="3942607" cy="896254"/>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buClr>
                <a:schemeClr val="dk1"/>
              </a:buClr>
              <a:buSzPts val="3400"/>
              <a:buFont typeface="Montserrat Black"/>
              <a:buNone/>
            </a:pPr>
            <a:r>
              <a:rPr lang="de-DE" sz="3200" b="1" dirty="0">
                <a:solidFill>
                  <a:srgbClr val="FF0000"/>
                </a:solidFill>
                <a:latin typeface="Montserrat ExtraBold" pitchFamily="2" charset="77"/>
              </a:rPr>
              <a:t>ZUSAMMEN</a:t>
            </a:r>
            <a:r>
              <a:rPr lang="de-DE" sz="3200" b="1" dirty="0">
                <a:latin typeface="Montserrat ExtraBold" pitchFamily="2" charset="77"/>
              </a:rPr>
              <a:t> </a:t>
            </a:r>
            <a:br>
              <a:rPr lang="de-DE" sz="3200" b="1" dirty="0">
                <a:latin typeface="Montserrat ExtraBold" pitchFamily="2" charset="77"/>
              </a:rPr>
            </a:br>
            <a:r>
              <a:rPr lang="de-DE" sz="3200" b="1" dirty="0">
                <a:latin typeface="Montserrat ExtraBold" pitchFamily="2" charset="77"/>
              </a:rPr>
              <a:t>MEHR BEWEGEN</a:t>
            </a:r>
          </a:p>
        </p:txBody>
      </p:sp>
      <p:sp>
        <p:nvSpPr>
          <p:cNvPr id="7" name="Textfeld 6">
            <a:extLst>
              <a:ext uri="{FF2B5EF4-FFF2-40B4-BE49-F238E27FC236}">
                <a16:creationId xmlns:a16="http://schemas.microsoft.com/office/drawing/2014/main" id="{585D3104-A2EA-DBA0-6850-7B206EFBE4A0}"/>
              </a:ext>
            </a:extLst>
          </p:cNvPr>
          <p:cNvSpPr txBox="1"/>
          <p:nvPr/>
        </p:nvSpPr>
        <p:spPr>
          <a:xfrm>
            <a:off x="684935" y="1612037"/>
            <a:ext cx="10560239" cy="646331"/>
          </a:xfrm>
          <a:prstGeom prst="rect">
            <a:avLst/>
          </a:prstGeom>
          <a:noFill/>
        </p:spPr>
        <p:txBody>
          <a:bodyPr wrap="square">
            <a:spAutoFit/>
          </a:bodyPr>
          <a:lstStyle/>
          <a:p>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r>
              <a:rPr lang="de-DE" sz="1200" dirty="0">
                <a:solidFill>
                  <a:srgbClr val="000000"/>
                </a:solidFill>
                <a:effectLst/>
                <a:latin typeface="Montserrat"/>
              </a:rPr>
              <a:t>, </a:t>
            </a:r>
            <a:r>
              <a:rPr lang="de-DE" sz="1200" dirty="0" err="1">
                <a:solidFill>
                  <a:srgbClr val="000000"/>
                </a:solidFill>
                <a:effectLst/>
                <a:latin typeface="Montserrat"/>
              </a:rPr>
              <a:t>consetetur</a:t>
            </a:r>
            <a:r>
              <a:rPr lang="de-DE" sz="1200" dirty="0">
                <a:solidFill>
                  <a:srgbClr val="000000"/>
                </a:solidFill>
                <a:effectLst/>
                <a:latin typeface="Montserrat"/>
              </a:rPr>
              <a:t> </a:t>
            </a:r>
            <a:r>
              <a:rPr lang="de-DE" sz="1200" dirty="0" err="1">
                <a:solidFill>
                  <a:srgbClr val="000000"/>
                </a:solidFill>
                <a:effectLst/>
                <a:latin typeface="Montserrat"/>
              </a:rPr>
              <a:t>sadipscing</a:t>
            </a:r>
            <a:r>
              <a:rPr lang="de-DE" sz="1200" dirty="0">
                <a:solidFill>
                  <a:srgbClr val="000000"/>
                </a:solidFill>
                <a:effectLst/>
                <a:latin typeface="Montserrat"/>
              </a:rPr>
              <a:t> </a:t>
            </a:r>
            <a:r>
              <a:rPr lang="de-DE" sz="1200" dirty="0" err="1">
                <a:solidFill>
                  <a:srgbClr val="000000"/>
                </a:solidFill>
                <a:effectLst/>
                <a:latin typeface="Montserrat"/>
              </a:rPr>
              <a:t>elitr</a:t>
            </a:r>
            <a:r>
              <a:rPr lang="de-DE" sz="1200" dirty="0">
                <a:solidFill>
                  <a:srgbClr val="000000"/>
                </a:solidFill>
                <a:effectLst/>
                <a:latin typeface="Montserrat"/>
              </a:rPr>
              <a:t>, sed </a:t>
            </a:r>
            <a:r>
              <a:rPr lang="de-DE" sz="1200" dirty="0" err="1">
                <a:solidFill>
                  <a:srgbClr val="000000"/>
                </a:solidFill>
                <a:effectLst/>
                <a:latin typeface="Montserrat"/>
              </a:rPr>
              <a:t>diam</a:t>
            </a:r>
            <a:r>
              <a:rPr lang="de-DE" sz="1200" dirty="0">
                <a:solidFill>
                  <a:srgbClr val="000000"/>
                </a:solidFill>
                <a:effectLst/>
                <a:latin typeface="Montserrat"/>
              </a:rPr>
              <a:t> </a:t>
            </a:r>
            <a:r>
              <a:rPr lang="de-DE" sz="1200" dirty="0" err="1">
                <a:solidFill>
                  <a:srgbClr val="000000"/>
                </a:solidFill>
                <a:effectLst/>
                <a:latin typeface="Montserrat"/>
              </a:rPr>
              <a:t>nonumy</a:t>
            </a:r>
            <a:r>
              <a:rPr lang="de-DE" sz="1200" dirty="0">
                <a:solidFill>
                  <a:srgbClr val="000000"/>
                </a:solidFill>
                <a:effectLst/>
                <a:latin typeface="Montserrat"/>
              </a:rPr>
              <a:t> </a:t>
            </a:r>
            <a:r>
              <a:rPr lang="de-DE" sz="1200" dirty="0" err="1">
                <a:solidFill>
                  <a:srgbClr val="000000"/>
                </a:solidFill>
                <a:effectLst/>
                <a:latin typeface="Montserrat"/>
              </a:rPr>
              <a:t>eirmod</a:t>
            </a:r>
            <a:r>
              <a:rPr lang="de-DE" sz="1200" dirty="0">
                <a:solidFill>
                  <a:srgbClr val="000000"/>
                </a:solidFill>
                <a:effectLst/>
                <a:latin typeface="Montserrat"/>
              </a:rPr>
              <a:t> </a:t>
            </a:r>
            <a:r>
              <a:rPr lang="de-DE" sz="1200" dirty="0" err="1">
                <a:solidFill>
                  <a:srgbClr val="000000"/>
                </a:solidFill>
                <a:effectLst/>
                <a:latin typeface="Montserrat"/>
              </a:rPr>
              <a:t>tempor</a:t>
            </a:r>
            <a:r>
              <a:rPr lang="de-DE" sz="1200" dirty="0">
                <a:solidFill>
                  <a:srgbClr val="000000"/>
                </a:solidFill>
                <a:effectLst/>
                <a:latin typeface="Montserrat"/>
              </a:rPr>
              <a:t> </a:t>
            </a:r>
            <a:r>
              <a:rPr lang="de-DE" sz="1200" dirty="0" err="1">
                <a:solidFill>
                  <a:srgbClr val="000000"/>
                </a:solidFill>
                <a:effectLst/>
                <a:latin typeface="Montserrat"/>
              </a:rPr>
              <a:t>invidunt</a:t>
            </a:r>
            <a:r>
              <a:rPr lang="de-DE" sz="1200" dirty="0">
                <a:solidFill>
                  <a:srgbClr val="000000"/>
                </a:solidFill>
                <a:effectLst/>
                <a:latin typeface="Montserrat"/>
              </a:rPr>
              <a:t> </a:t>
            </a:r>
            <a:r>
              <a:rPr lang="de-DE" sz="1200" dirty="0" err="1">
                <a:solidFill>
                  <a:srgbClr val="000000"/>
                </a:solidFill>
                <a:effectLst/>
                <a:latin typeface="Montserrat"/>
              </a:rPr>
              <a:t>ut</a:t>
            </a:r>
            <a:r>
              <a:rPr lang="de-DE" sz="1200" dirty="0">
                <a:solidFill>
                  <a:srgbClr val="000000"/>
                </a:solidFill>
                <a:effectLst/>
                <a:latin typeface="Montserrat"/>
              </a:rPr>
              <a:t> </a:t>
            </a:r>
            <a:r>
              <a:rPr lang="de-DE" sz="1200" dirty="0" err="1">
                <a:solidFill>
                  <a:srgbClr val="000000"/>
                </a:solidFill>
                <a:effectLst/>
                <a:latin typeface="Montserrat"/>
              </a:rPr>
              <a:t>labore</a:t>
            </a:r>
            <a:r>
              <a:rPr lang="de-DE" sz="1200" dirty="0">
                <a:solidFill>
                  <a:srgbClr val="000000"/>
                </a:solidFill>
                <a:effectLst/>
                <a:latin typeface="Montserrat"/>
              </a:rPr>
              <a:t> et </a:t>
            </a:r>
            <a:r>
              <a:rPr lang="de-DE" sz="1200" dirty="0" err="1">
                <a:solidFill>
                  <a:srgbClr val="000000"/>
                </a:solidFill>
                <a:effectLst/>
                <a:latin typeface="Montserrat"/>
              </a:rPr>
              <a:t>dolore</a:t>
            </a:r>
            <a:r>
              <a:rPr lang="de-DE" sz="1200" dirty="0">
                <a:solidFill>
                  <a:srgbClr val="000000"/>
                </a:solidFill>
                <a:effectLst/>
                <a:latin typeface="Montserrat"/>
              </a:rPr>
              <a:t> magna </a:t>
            </a:r>
            <a:r>
              <a:rPr lang="de-DE" sz="1200" dirty="0" err="1">
                <a:solidFill>
                  <a:srgbClr val="000000"/>
                </a:solidFill>
                <a:effectLst/>
                <a:latin typeface="Montserrat"/>
              </a:rPr>
              <a:t>aliquyam</a:t>
            </a:r>
            <a:r>
              <a:rPr lang="de-DE" sz="1200" dirty="0">
                <a:solidFill>
                  <a:srgbClr val="000000"/>
                </a:solidFill>
                <a:effectLst/>
                <a:latin typeface="Montserrat"/>
              </a:rPr>
              <a:t> erat, sed </a:t>
            </a:r>
            <a:r>
              <a:rPr lang="de-DE" sz="1200" dirty="0" err="1">
                <a:solidFill>
                  <a:srgbClr val="000000"/>
                </a:solidFill>
                <a:effectLst/>
                <a:latin typeface="Montserrat"/>
              </a:rPr>
              <a:t>diam</a:t>
            </a:r>
            <a:r>
              <a:rPr lang="de-DE" sz="1200" dirty="0">
                <a:solidFill>
                  <a:srgbClr val="000000"/>
                </a:solidFill>
                <a:effectLst/>
                <a:latin typeface="Montserrat"/>
              </a:rPr>
              <a:t> </a:t>
            </a:r>
            <a:r>
              <a:rPr lang="de-DE" sz="1200" dirty="0" err="1">
                <a:solidFill>
                  <a:srgbClr val="000000"/>
                </a:solidFill>
                <a:effectLst/>
                <a:latin typeface="Montserrat"/>
              </a:rPr>
              <a:t>voluptua</a:t>
            </a:r>
            <a:r>
              <a:rPr lang="de-DE" sz="1200" dirty="0">
                <a:solidFill>
                  <a:srgbClr val="000000"/>
                </a:solidFill>
                <a:latin typeface="Montserrat"/>
              </a:rPr>
              <a:t>. </a:t>
            </a:r>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r>
              <a:rPr lang="de-DE" sz="1200" dirty="0">
                <a:solidFill>
                  <a:srgbClr val="000000"/>
                </a:solidFill>
                <a:effectLst/>
                <a:latin typeface="Montserrat"/>
              </a:rPr>
              <a:t>, </a:t>
            </a:r>
            <a:r>
              <a:rPr lang="de-DE" sz="1200" dirty="0" err="1">
                <a:solidFill>
                  <a:srgbClr val="000000"/>
                </a:solidFill>
                <a:effectLst/>
                <a:latin typeface="Montserrat"/>
              </a:rPr>
              <a:t>consetetur</a:t>
            </a:r>
            <a:r>
              <a:rPr lang="de-DE" sz="1200" dirty="0">
                <a:solidFill>
                  <a:srgbClr val="000000"/>
                </a:solidFill>
                <a:effectLst/>
                <a:latin typeface="Montserrat"/>
              </a:rPr>
              <a:t> </a:t>
            </a:r>
            <a:r>
              <a:rPr lang="de-DE" sz="1200" dirty="0" err="1">
                <a:solidFill>
                  <a:srgbClr val="000000"/>
                </a:solidFill>
                <a:effectLst/>
                <a:latin typeface="Montserrat"/>
              </a:rPr>
              <a:t>sadipscing</a:t>
            </a:r>
            <a:r>
              <a:rPr lang="de-DE" sz="1200" dirty="0">
                <a:solidFill>
                  <a:srgbClr val="000000"/>
                </a:solidFill>
                <a:effectLst/>
                <a:latin typeface="Montserrat"/>
              </a:rPr>
              <a:t> </a:t>
            </a:r>
            <a:r>
              <a:rPr lang="de-DE" sz="1200" dirty="0" err="1">
                <a:solidFill>
                  <a:srgbClr val="000000"/>
                </a:solidFill>
                <a:effectLst/>
                <a:latin typeface="Montserrat"/>
              </a:rPr>
              <a:t>elitr</a:t>
            </a:r>
            <a:r>
              <a:rPr lang="de-DE" sz="1200" dirty="0">
                <a:solidFill>
                  <a:srgbClr val="000000"/>
                </a:solidFill>
                <a:effectLst/>
                <a:latin typeface="Montserrat"/>
              </a:rPr>
              <a:t>, sed </a:t>
            </a:r>
            <a:r>
              <a:rPr lang="de-DE" sz="1200" dirty="0" err="1">
                <a:solidFill>
                  <a:srgbClr val="000000"/>
                </a:solidFill>
                <a:effectLst/>
                <a:latin typeface="Montserrat"/>
              </a:rPr>
              <a:t>diam</a:t>
            </a:r>
            <a:r>
              <a:rPr lang="de-DE" sz="1200" dirty="0">
                <a:solidFill>
                  <a:srgbClr val="000000"/>
                </a:solidFill>
                <a:effectLst/>
                <a:latin typeface="Montserrat"/>
              </a:rPr>
              <a:t> </a:t>
            </a:r>
            <a:r>
              <a:rPr lang="de-DE" sz="1200" dirty="0" err="1">
                <a:solidFill>
                  <a:srgbClr val="000000"/>
                </a:solidFill>
                <a:effectLst/>
                <a:latin typeface="Montserrat"/>
              </a:rPr>
              <a:t>nonumy</a:t>
            </a:r>
            <a:r>
              <a:rPr lang="de-DE" sz="1200" dirty="0">
                <a:solidFill>
                  <a:srgbClr val="000000"/>
                </a:solidFill>
                <a:effectLst/>
                <a:latin typeface="Montserrat"/>
              </a:rPr>
              <a:t> </a:t>
            </a:r>
            <a:r>
              <a:rPr lang="de-DE" sz="1200" dirty="0" err="1">
                <a:solidFill>
                  <a:srgbClr val="000000"/>
                </a:solidFill>
                <a:effectLst/>
                <a:latin typeface="Montserrat"/>
              </a:rPr>
              <a:t>eirmod</a:t>
            </a:r>
            <a:r>
              <a:rPr lang="de-DE" sz="1200" dirty="0">
                <a:solidFill>
                  <a:srgbClr val="000000"/>
                </a:solidFill>
                <a:effectLst/>
                <a:latin typeface="Montserrat"/>
              </a:rPr>
              <a:t> </a:t>
            </a:r>
            <a:r>
              <a:rPr lang="de-DE" sz="1200" dirty="0" err="1">
                <a:solidFill>
                  <a:srgbClr val="000000"/>
                </a:solidFill>
                <a:effectLst/>
                <a:latin typeface="Montserrat"/>
              </a:rPr>
              <a:t>tempor</a:t>
            </a:r>
            <a:r>
              <a:rPr lang="de-DE" sz="1200" dirty="0">
                <a:solidFill>
                  <a:srgbClr val="000000"/>
                </a:solidFill>
                <a:effectLst/>
                <a:latin typeface="Montserrat"/>
              </a:rPr>
              <a:t> </a:t>
            </a:r>
            <a:r>
              <a:rPr lang="de-DE" sz="1200" dirty="0" err="1">
                <a:solidFill>
                  <a:srgbClr val="000000"/>
                </a:solidFill>
                <a:effectLst/>
                <a:latin typeface="Montserrat"/>
              </a:rPr>
              <a:t>invidunt</a:t>
            </a:r>
            <a:r>
              <a:rPr lang="de-DE" sz="1200" dirty="0">
                <a:solidFill>
                  <a:srgbClr val="000000"/>
                </a:solidFill>
                <a:effectLst/>
                <a:latin typeface="Montserrat"/>
              </a:rPr>
              <a:t> </a:t>
            </a:r>
            <a:r>
              <a:rPr lang="de-DE" sz="1200" dirty="0" err="1">
                <a:solidFill>
                  <a:srgbClr val="000000"/>
                </a:solidFill>
                <a:effectLst/>
                <a:latin typeface="Montserrat"/>
              </a:rPr>
              <a:t>ut</a:t>
            </a:r>
            <a:r>
              <a:rPr lang="de-DE" sz="1200" dirty="0">
                <a:solidFill>
                  <a:srgbClr val="000000"/>
                </a:solidFill>
                <a:effectLst/>
                <a:latin typeface="Montserrat"/>
              </a:rPr>
              <a:t> </a:t>
            </a:r>
            <a:r>
              <a:rPr lang="de-DE" sz="1200" dirty="0" err="1">
                <a:solidFill>
                  <a:srgbClr val="000000"/>
                </a:solidFill>
                <a:effectLst/>
                <a:latin typeface="Montserrat"/>
              </a:rPr>
              <a:t>labore</a:t>
            </a:r>
            <a:r>
              <a:rPr lang="de-DE" sz="1200" dirty="0">
                <a:solidFill>
                  <a:srgbClr val="000000"/>
                </a:solidFill>
                <a:effectLst/>
                <a:latin typeface="Montserrat"/>
              </a:rPr>
              <a:t> et </a:t>
            </a:r>
            <a:r>
              <a:rPr lang="de-DE" sz="1200" dirty="0" err="1">
                <a:solidFill>
                  <a:srgbClr val="000000"/>
                </a:solidFill>
                <a:effectLst/>
                <a:latin typeface="Montserrat"/>
              </a:rPr>
              <a:t>dolore</a:t>
            </a:r>
            <a:r>
              <a:rPr lang="de-DE" sz="1200" dirty="0">
                <a:solidFill>
                  <a:srgbClr val="000000"/>
                </a:solidFill>
                <a:effectLst/>
                <a:latin typeface="Montserrat"/>
              </a:rPr>
              <a:t> magna </a:t>
            </a:r>
            <a:r>
              <a:rPr lang="de-DE" sz="1200" dirty="0" err="1">
                <a:solidFill>
                  <a:srgbClr val="000000"/>
                </a:solidFill>
                <a:effectLst/>
                <a:latin typeface="Montserrat"/>
              </a:rPr>
              <a:t>aliquyam</a:t>
            </a:r>
            <a:r>
              <a:rPr lang="de-DE" sz="1200" dirty="0">
                <a:solidFill>
                  <a:srgbClr val="000000"/>
                </a:solidFill>
                <a:effectLst/>
                <a:latin typeface="Montserrat"/>
              </a:rPr>
              <a:t> erat, sed </a:t>
            </a:r>
            <a:r>
              <a:rPr lang="de-DE" sz="1200" dirty="0" err="1">
                <a:solidFill>
                  <a:srgbClr val="000000"/>
                </a:solidFill>
                <a:effectLst/>
                <a:latin typeface="Montserrat"/>
              </a:rPr>
              <a:t>diam</a:t>
            </a:r>
            <a:r>
              <a:rPr lang="de-DE" sz="1200" dirty="0">
                <a:solidFill>
                  <a:srgbClr val="000000"/>
                </a:solidFill>
                <a:effectLst/>
                <a:latin typeface="Montserrat"/>
              </a:rPr>
              <a:t> </a:t>
            </a:r>
            <a:r>
              <a:rPr lang="de-DE" sz="1200" dirty="0" err="1">
                <a:solidFill>
                  <a:srgbClr val="000000"/>
                </a:solidFill>
                <a:effectLst/>
                <a:latin typeface="Montserrat"/>
              </a:rPr>
              <a:t>voluptua</a:t>
            </a:r>
            <a:r>
              <a:rPr lang="de-DE" sz="1200" dirty="0">
                <a:solidFill>
                  <a:srgbClr val="000000"/>
                </a:solidFill>
                <a:effectLst/>
                <a:latin typeface="Montserrat"/>
              </a:rPr>
              <a:t>.</a:t>
            </a:r>
          </a:p>
        </p:txBody>
      </p:sp>
      <p:sp>
        <p:nvSpPr>
          <p:cNvPr id="8" name="Google Shape;977;p3">
            <a:extLst>
              <a:ext uri="{FF2B5EF4-FFF2-40B4-BE49-F238E27FC236}">
                <a16:creationId xmlns:a16="http://schemas.microsoft.com/office/drawing/2014/main" id="{22D0057B-7ACA-9AA0-D3DF-C6C3E75EF8F0}"/>
              </a:ext>
            </a:extLst>
          </p:cNvPr>
          <p:cNvSpPr txBox="1">
            <a:spLocks/>
          </p:cNvSpPr>
          <p:nvPr/>
        </p:nvSpPr>
        <p:spPr>
          <a:xfrm>
            <a:off x="23982" y="3642226"/>
            <a:ext cx="4100716" cy="896254"/>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buClr>
                <a:schemeClr val="dk1"/>
              </a:buClr>
              <a:buSzPts val="3400"/>
              <a:buFont typeface="Montserrat Black"/>
              <a:buNone/>
            </a:pPr>
            <a:r>
              <a:rPr lang="de-DE" b="1" dirty="0">
                <a:solidFill>
                  <a:schemeClr val="bg1"/>
                </a:solidFill>
                <a:latin typeface="Montserrat ExtraBold" pitchFamily="2" charset="77"/>
              </a:rPr>
              <a:t>01</a:t>
            </a:r>
          </a:p>
          <a:p>
            <a:pPr>
              <a:spcBef>
                <a:spcPts val="0"/>
              </a:spcBef>
              <a:buClr>
                <a:schemeClr val="dk1"/>
              </a:buClr>
              <a:buSzPts val="3400"/>
              <a:buFont typeface="Montserrat Black"/>
              <a:buNone/>
            </a:pPr>
            <a:r>
              <a:rPr lang="de-DE" sz="3200" b="1" dirty="0">
                <a:solidFill>
                  <a:schemeClr val="bg1"/>
                </a:solidFill>
                <a:latin typeface="Montserrat ExtraBold" pitchFamily="2" charset="77"/>
              </a:rPr>
              <a:t>LOREM IPSUM</a:t>
            </a:r>
          </a:p>
        </p:txBody>
      </p:sp>
      <p:sp>
        <p:nvSpPr>
          <p:cNvPr id="9" name="Google Shape;977;p3">
            <a:extLst>
              <a:ext uri="{FF2B5EF4-FFF2-40B4-BE49-F238E27FC236}">
                <a16:creationId xmlns:a16="http://schemas.microsoft.com/office/drawing/2014/main" id="{DAED6A86-746E-AB26-0FED-0F882C37F3EB}"/>
              </a:ext>
            </a:extLst>
          </p:cNvPr>
          <p:cNvSpPr txBox="1">
            <a:spLocks/>
          </p:cNvSpPr>
          <p:nvPr/>
        </p:nvSpPr>
        <p:spPr>
          <a:xfrm>
            <a:off x="4124697" y="3642226"/>
            <a:ext cx="3966587" cy="896254"/>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buClr>
                <a:schemeClr val="dk1"/>
              </a:buClr>
              <a:buSzPts val="3400"/>
              <a:buFont typeface="Montserrat Black"/>
              <a:buNone/>
            </a:pPr>
            <a:r>
              <a:rPr lang="de-DE" b="1" dirty="0">
                <a:latin typeface="Montserrat ExtraBold" pitchFamily="2" charset="77"/>
              </a:rPr>
              <a:t>02</a:t>
            </a:r>
          </a:p>
          <a:p>
            <a:pPr>
              <a:spcBef>
                <a:spcPts val="0"/>
              </a:spcBef>
              <a:buClr>
                <a:schemeClr val="dk1"/>
              </a:buClr>
              <a:buSzPts val="3400"/>
              <a:buFont typeface="Montserrat Black"/>
              <a:buNone/>
            </a:pPr>
            <a:r>
              <a:rPr lang="de-DE" sz="3200" b="1" dirty="0">
                <a:latin typeface="Montserrat ExtraBold" pitchFamily="2" charset="77"/>
              </a:rPr>
              <a:t>LOREM IPSUM</a:t>
            </a:r>
          </a:p>
        </p:txBody>
      </p:sp>
      <p:sp>
        <p:nvSpPr>
          <p:cNvPr id="10" name="Google Shape;977;p3">
            <a:extLst>
              <a:ext uri="{FF2B5EF4-FFF2-40B4-BE49-F238E27FC236}">
                <a16:creationId xmlns:a16="http://schemas.microsoft.com/office/drawing/2014/main" id="{9B86F2A8-CFF9-86D7-F28A-0AEE2789B7F9}"/>
              </a:ext>
            </a:extLst>
          </p:cNvPr>
          <p:cNvSpPr txBox="1">
            <a:spLocks/>
          </p:cNvSpPr>
          <p:nvPr/>
        </p:nvSpPr>
        <p:spPr>
          <a:xfrm>
            <a:off x="8091284" y="3642226"/>
            <a:ext cx="4100716" cy="896254"/>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buClr>
                <a:schemeClr val="dk1"/>
              </a:buClr>
              <a:buSzPts val="3400"/>
              <a:buFont typeface="Montserrat Black"/>
              <a:buNone/>
            </a:pPr>
            <a:r>
              <a:rPr lang="de-DE" b="1" dirty="0">
                <a:solidFill>
                  <a:schemeClr val="bg1"/>
                </a:solidFill>
                <a:latin typeface="Montserrat ExtraBold" pitchFamily="2" charset="77"/>
              </a:rPr>
              <a:t>03</a:t>
            </a:r>
          </a:p>
          <a:p>
            <a:pPr>
              <a:spcBef>
                <a:spcPts val="0"/>
              </a:spcBef>
              <a:buClr>
                <a:schemeClr val="dk1"/>
              </a:buClr>
              <a:buSzPts val="3400"/>
              <a:buFont typeface="Montserrat Black"/>
              <a:buNone/>
            </a:pPr>
            <a:r>
              <a:rPr lang="de-DE" sz="3200" b="1" dirty="0">
                <a:solidFill>
                  <a:schemeClr val="bg1"/>
                </a:solidFill>
                <a:latin typeface="Montserrat ExtraBold" pitchFamily="2" charset="77"/>
              </a:rPr>
              <a:t>LOREM IPSUM</a:t>
            </a:r>
          </a:p>
        </p:txBody>
      </p:sp>
      <p:sp>
        <p:nvSpPr>
          <p:cNvPr id="12" name="Textfeld 11">
            <a:extLst>
              <a:ext uri="{FF2B5EF4-FFF2-40B4-BE49-F238E27FC236}">
                <a16:creationId xmlns:a16="http://schemas.microsoft.com/office/drawing/2014/main" id="{C4AC1286-BD90-0BF9-5053-19C804AA0686}"/>
              </a:ext>
            </a:extLst>
          </p:cNvPr>
          <p:cNvSpPr txBox="1"/>
          <p:nvPr/>
        </p:nvSpPr>
        <p:spPr>
          <a:xfrm>
            <a:off x="304799" y="5283319"/>
            <a:ext cx="3795917" cy="830997"/>
          </a:xfrm>
          <a:prstGeom prst="rect">
            <a:avLst/>
          </a:prstGeom>
          <a:noFill/>
        </p:spPr>
        <p:txBody>
          <a:bodyPr wrap="square">
            <a:spAutoFit/>
          </a:bodyPr>
          <a:lstStyle/>
          <a:p>
            <a:pPr algn="l"/>
            <a:r>
              <a:rPr lang="de-DE" sz="1200" dirty="0" err="1">
                <a:solidFill>
                  <a:schemeClr val="bg1"/>
                </a:solidFill>
                <a:effectLst/>
                <a:latin typeface="Montserrat"/>
              </a:rPr>
              <a:t>Lorem</a:t>
            </a:r>
            <a:r>
              <a:rPr lang="de-DE" sz="1200" dirty="0">
                <a:solidFill>
                  <a:schemeClr val="bg1"/>
                </a:solidFill>
                <a:effectLst/>
                <a:latin typeface="Montserrat"/>
              </a:rPr>
              <a:t> </a:t>
            </a:r>
            <a:r>
              <a:rPr lang="de-DE" sz="1200" dirty="0" err="1">
                <a:solidFill>
                  <a:schemeClr val="bg1"/>
                </a:solidFill>
                <a:effectLst/>
                <a:latin typeface="Montserrat"/>
              </a:rPr>
              <a:t>ipsum</a:t>
            </a:r>
            <a:r>
              <a:rPr lang="de-DE" sz="1200" dirty="0">
                <a:solidFill>
                  <a:schemeClr val="bg1"/>
                </a:solidFill>
                <a:effectLst/>
                <a:latin typeface="Montserrat"/>
              </a:rPr>
              <a:t> </a:t>
            </a:r>
            <a:r>
              <a:rPr lang="de-DE" sz="1200" dirty="0" err="1">
                <a:solidFill>
                  <a:schemeClr val="bg1"/>
                </a:solidFill>
                <a:effectLst/>
                <a:latin typeface="Montserrat"/>
              </a:rPr>
              <a:t>dolor</a:t>
            </a:r>
            <a:r>
              <a:rPr lang="de-DE" sz="1200" dirty="0">
                <a:solidFill>
                  <a:schemeClr val="bg1"/>
                </a:solidFill>
                <a:effectLst/>
                <a:latin typeface="Montserrat"/>
              </a:rPr>
              <a:t> </a:t>
            </a:r>
            <a:r>
              <a:rPr lang="de-DE" sz="1200" dirty="0" err="1">
                <a:solidFill>
                  <a:schemeClr val="bg1"/>
                </a:solidFill>
                <a:effectLst/>
                <a:latin typeface="Montserrat"/>
              </a:rPr>
              <a:t>sit</a:t>
            </a:r>
            <a:r>
              <a:rPr lang="de-DE" sz="1200" dirty="0">
                <a:solidFill>
                  <a:schemeClr val="bg1"/>
                </a:solidFill>
                <a:effectLst/>
                <a:latin typeface="Montserrat"/>
              </a:rPr>
              <a:t> </a:t>
            </a:r>
            <a:r>
              <a:rPr lang="de-DE" sz="1200" dirty="0" err="1">
                <a:solidFill>
                  <a:schemeClr val="bg1"/>
                </a:solidFill>
                <a:effectLst/>
                <a:latin typeface="Montserrat"/>
              </a:rPr>
              <a:t>amet</a:t>
            </a:r>
            <a:r>
              <a:rPr lang="de-DE" sz="1200" dirty="0">
                <a:solidFill>
                  <a:schemeClr val="bg1"/>
                </a:solidFill>
                <a:effectLst/>
                <a:latin typeface="Montserrat"/>
              </a:rPr>
              <a:t>, </a:t>
            </a:r>
            <a:r>
              <a:rPr lang="de-DE" sz="1200" dirty="0" err="1">
                <a:solidFill>
                  <a:schemeClr val="bg1"/>
                </a:solidFill>
                <a:effectLst/>
                <a:latin typeface="Montserrat"/>
              </a:rPr>
              <a:t>consetetur</a:t>
            </a:r>
            <a:r>
              <a:rPr lang="de-DE" sz="1200" dirty="0">
                <a:solidFill>
                  <a:schemeClr val="bg1"/>
                </a:solidFill>
                <a:effectLst/>
                <a:latin typeface="Montserrat"/>
              </a:rPr>
              <a:t> </a:t>
            </a:r>
            <a:r>
              <a:rPr lang="de-DE" sz="1200" dirty="0" err="1">
                <a:solidFill>
                  <a:schemeClr val="bg1"/>
                </a:solidFill>
                <a:effectLst/>
                <a:latin typeface="Montserrat"/>
              </a:rPr>
              <a:t>sadipscing</a:t>
            </a:r>
            <a:r>
              <a:rPr lang="de-DE" sz="1200" dirty="0">
                <a:solidFill>
                  <a:schemeClr val="bg1"/>
                </a:solidFill>
                <a:effectLst/>
                <a:latin typeface="Montserrat"/>
              </a:rPr>
              <a:t> </a:t>
            </a:r>
            <a:r>
              <a:rPr lang="de-DE" sz="1200" dirty="0" err="1">
                <a:solidFill>
                  <a:schemeClr val="bg1"/>
                </a:solidFill>
                <a:effectLst/>
                <a:latin typeface="Montserrat"/>
              </a:rPr>
              <a:t>elitr</a:t>
            </a:r>
            <a:r>
              <a:rPr lang="de-DE" sz="1200" dirty="0">
                <a:solidFill>
                  <a:schemeClr val="bg1"/>
                </a:solidFill>
                <a:effectLst/>
                <a:latin typeface="Montserrat"/>
              </a:rPr>
              <a:t>, sed </a:t>
            </a:r>
            <a:r>
              <a:rPr lang="de-DE" sz="1200" dirty="0" err="1">
                <a:solidFill>
                  <a:schemeClr val="bg1"/>
                </a:solidFill>
                <a:effectLst/>
                <a:latin typeface="Montserrat"/>
              </a:rPr>
              <a:t>diam</a:t>
            </a:r>
            <a:r>
              <a:rPr lang="de-DE" sz="1200" dirty="0">
                <a:solidFill>
                  <a:schemeClr val="bg1"/>
                </a:solidFill>
                <a:effectLst/>
                <a:latin typeface="Montserrat"/>
              </a:rPr>
              <a:t> </a:t>
            </a:r>
            <a:r>
              <a:rPr lang="de-DE" sz="1200" dirty="0" err="1">
                <a:solidFill>
                  <a:schemeClr val="bg1"/>
                </a:solidFill>
                <a:effectLst/>
                <a:latin typeface="Montserrat"/>
              </a:rPr>
              <a:t>nonumy</a:t>
            </a:r>
            <a:r>
              <a:rPr lang="de-DE" sz="1200" dirty="0">
                <a:solidFill>
                  <a:schemeClr val="bg1"/>
                </a:solidFill>
                <a:effectLst/>
                <a:latin typeface="Montserrat"/>
              </a:rPr>
              <a:t> </a:t>
            </a:r>
            <a:r>
              <a:rPr lang="de-DE" sz="1200" dirty="0" err="1">
                <a:solidFill>
                  <a:schemeClr val="bg1"/>
                </a:solidFill>
                <a:effectLst/>
                <a:latin typeface="Montserrat"/>
              </a:rPr>
              <a:t>eirmod</a:t>
            </a:r>
            <a:r>
              <a:rPr lang="de-DE" sz="1200" dirty="0">
                <a:solidFill>
                  <a:schemeClr val="bg1"/>
                </a:solidFill>
                <a:effectLst/>
                <a:latin typeface="Montserrat"/>
              </a:rPr>
              <a:t> </a:t>
            </a:r>
            <a:r>
              <a:rPr lang="de-DE" sz="1200" dirty="0" err="1">
                <a:solidFill>
                  <a:schemeClr val="bg1"/>
                </a:solidFill>
                <a:effectLst/>
                <a:latin typeface="Montserrat"/>
              </a:rPr>
              <a:t>tempor</a:t>
            </a:r>
            <a:r>
              <a:rPr lang="de-DE" sz="1200" dirty="0">
                <a:solidFill>
                  <a:schemeClr val="bg1"/>
                </a:solidFill>
                <a:effectLst/>
                <a:latin typeface="Montserrat"/>
              </a:rPr>
              <a:t> </a:t>
            </a:r>
            <a:r>
              <a:rPr lang="de-DE" sz="1200" dirty="0" err="1">
                <a:solidFill>
                  <a:schemeClr val="bg1"/>
                </a:solidFill>
                <a:effectLst/>
                <a:latin typeface="Montserrat"/>
              </a:rPr>
              <a:t>invidunt</a:t>
            </a:r>
            <a:r>
              <a:rPr lang="de-DE" sz="1200" dirty="0">
                <a:solidFill>
                  <a:schemeClr val="bg1"/>
                </a:solidFill>
                <a:effectLst/>
                <a:latin typeface="Montserrat"/>
              </a:rPr>
              <a:t> </a:t>
            </a:r>
            <a:r>
              <a:rPr lang="de-DE" sz="1200" dirty="0" err="1">
                <a:solidFill>
                  <a:schemeClr val="bg1"/>
                </a:solidFill>
                <a:effectLst/>
                <a:latin typeface="Montserrat"/>
              </a:rPr>
              <a:t>ut</a:t>
            </a:r>
            <a:r>
              <a:rPr lang="de-DE" sz="1200" dirty="0">
                <a:solidFill>
                  <a:schemeClr val="bg1"/>
                </a:solidFill>
                <a:effectLst/>
                <a:latin typeface="Montserrat"/>
              </a:rPr>
              <a:t> </a:t>
            </a:r>
            <a:r>
              <a:rPr lang="de-DE" sz="1200" dirty="0" err="1">
                <a:solidFill>
                  <a:schemeClr val="bg1"/>
                </a:solidFill>
                <a:effectLst/>
                <a:latin typeface="Montserrat"/>
              </a:rPr>
              <a:t>labore</a:t>
            </a:r>
            <a:r>
              <a:rPr lang="de-DE" sz="1200" dirty="0">
                <a:solidFill>
                  <a:schemeClr val="bg1"/>
                </a:solidFill>
                <a:effectLst/>
                <a:latin typeface="Montserrat"/>
              </a:rPr>
              <a:t> et </a:t>
            </a:r>
            <a:r>
              <a:rPr lang="de-DE" sz="1200" dirty="0" err="1">
                <a:solidFill>
                  <a:schemeClr val="bg1"/>
                </a:solidFill>
                <a:effectLst/>
                <a:latin typeface="Montserrat"/>
              </a:rPr>
              <a:t>dolore</a:t>
            </a:r>
            <a:r>
              <a:rPr lang="de-DE" sz="1200" dirty="0">
                <a:solidFill>
                  <a:schemeClr val="bg1"/>
                </a:solidFill>
                <a:effectLst/>
                <a:latin typeface="Montserrat"/>
              </a:rPr>
              <a:t> magna </a:t>
            </a:r>
            <a:r>
              <a:rPr lang="de-DE" sz="1200" dirty="0" err="1">
                <a:solidFill>
                  <a:schemeClr val="bg1"/>
                </a:solidFill>
                <a:effectLst/>
                <a:latin typeface="Montserrat"/>
              </a:rPr>
              <a:t>aliquyam</a:t>
            </a:r>
            <a:r>
              <a:rPr lang="de-DE" sz="1200" dirty="0">
                <a:solidFill>
                  <a:schemeClr val="bg1"/>
                </a:solidFill>
                <a:effectLst/>
                <a:latin typeface="Montserrat"/>
              </a:rPr>
              <a:t> erat, sed </a:t>
            </a:r>
            <a:r>
              <a:rPr lang="de-DE" sz="1200" dirty="0" err="1">
                <a:solidFill>
                  <a:schemeClr val="bg1"/>
                </a:solidFill>
                <a:effectLst/>
                <a:latin typeface="Montserrat"/>
              </a:rPr>
              <a:t>diam</a:t>
            </a:r>
            <a:r>
              <a:rPr lang="de-DE" sz="1200" dirty="0">
                <a:solidFill>
                  <a:schemeClr val="bg1"/>
                </a:solidFill>
                <a:effectLst/>
                <a:latin typeface="Montserrat"/>
              </a:rPr>
              <a:t> </a:t>
            </a:r>
            <a:r>
              <a:rPr lang="de-DE" sz="1200" dirty="0" err="1">
                <a:solidFill>
                  <a:schemeClr val="bg1"/>
                </a:solidFill>
                <a:effectLst/>
                <a:latin typeface="Montserrat"/>
              </a:rPr>
              <a:t>voluptua</a:t>
            </a:r>
            <a:r>
              <a:rPr lang="de-DE" sz="1200" dirty="0">
                <a:solidFill>
                  <a:schemeClr val="bg1"/>
                </a:solidFill>
                <a:effectLst/>
                <a:latin typeface="Montserrat"/>
              </a:rPr>
              <a:t>.</a:t>
            </a:r>
          </a:p>
        </p:txBody>
      </p:sp>
      <p:sp>
        <p:nvSpPr>
          <p:cNvPr id="13" name="Textfeld 12">
            <a:extLst>
              <a:ext uri="{FF2B5EF4-FFF2-40B4-BE49-F238E27FC236}">
                <a16:creationId xmlns:a16="http://schemas.microsoft.com/office/drawing/2014/main" id="{B5607994-0302-1DE1-A45F-6387D3F04FA2}"/>
              </a:ext>
            </a:extLst>
          </p:cNvPr>
          <p:cNvSpPr txBox="1"/>
          <p:nvPr/>
        </p:nvSpPr>
        <p:spPr>
          <a:xfrm>
            <a:off x="4301065" y="5283319"/>
            <a:ext cx="3795917" cy="830997"/>
          </a:xfrm>
          <a:prstGeom prst="rect">
            <a:avLst/>
          </a:prstGeom>
          <a:noFill/>
        </p:spPr>
        <p:txBody>
          <a:bodyPr wrap="square">
            <a:spAutoFit/>
          </a:bodyPr>
          <a:lstStyle/>
          <a:p>
            <a:pPr algn="l"/>
            <a:r>
              <a:rPr lang="de-DE" sz="1200" dirty="0" err="1">
                <a:effectLst/>
                <a:latin typeface="Montserrat"/>
              </a:rPr>
              <a:t>Lorem</a:t>
            </a:r>
            <a:r>
              <a:rPr lang="de-DE" sz="1200" dirty="0">
                <a:effectLst/>
                <a:latin typeface="Montserrat"/>
              </a:rPr>
              <a:t> </a:t>
            </a:r>
            <a:r>
              <a:rPr lang="de-DE" sz="1200" dirty="0" err="1">
                <a:effectLst/>
                <a:latin typeface="Montserrat"/>
              </a:rPr>
              <a:t>ipsum</a:t>
            </a:r>
            <a:r>
              <a:rPr lang="de-DE" sz="1200" dirty="0">
                <a:effectLst/>
                <a:latin typeface="Montserrat"/>
              </a:rPr>
              <a:t> </a:t>
            </a:r>
            <a:r>
              <a:rPr lang="de-DE" sz="1200" dirty="0" err="1">
                <a:effectLst/>
                <a:latin typeface="Montserrat"/>
              </a:rPr>
              <a:t>dolor</a:t>
            </a:r>
            <a:r>
              <a:rPr lang="de-DE" sz="1200" dirty="0">
                <a:effectLst/>
                <a:latin typeface="Montserrat"/>
              </a:rPr>
              <a:t> </a:t>
            </a:r>
            <a:r>
              <a:rPr lang="de-DE" sz="1200" dirty="0" err="1">
                <a:effectLst/>
                <a:latin typeface="Montserrat"/>
              </a:rPr>
              <a:t>sit</a:t>
            </a:r>
            <a:r>
              <a:rPr lang="de-DE" sz="1200" dirty="0">
                <a:effectLst/>
                <a:latin typeface="Montserrat"/>
              </a:rPr>
              <a:t> </a:t>
            </a:r>
            <a:r>
              <a:rPr lang="de-DE" sz="1200" dirty="0" err="1">
                <a:effectLst/>
                <a:latin typeface="Montserrat"/>
              </a:rPr>
              <a:t>amet</a:t>
            </a:r>
            <a:r>
              <a:rPr lang="de-DE" sz="1200" dirty="0">
                <a:effectLst/>
                <a:latin typeface="Montserrat"/>
              </a:rPr>
              <a:t>, </a:t>
            </a:r>
            <a:r>
              <a:rPr lang="de-DE" sz="1200" dirty="0" err="1">
                <a:effectLst/>
                <a:latin typeface="Montserrat"/>
              </a:rPr>
              <a:t>consetetur</a:t>
            </a:r>
            <a:r>
              <a:rPr lang="de-DE" sz="1200" dirty="0">
                <a:effectLst/>
                <a:latin typeface="Montserrat"/>
              </a:rPr>
              <a:t> </a:t>
            </a:r>
            <a:r>
              <a:rPr lang="de-DE" sz="1200" dirty="0" err="1">
                <a:effectLst/>
                <a:latin typeface="Montserrat"/>
              </a:rPr>
              <a:t>sadipscing</a:t>
            </a:r>
            <a:r>
              <a:rPr lang="de-DE" sz="1200" dirty="0">
                <a:effectLst/>
                <a:latin typeface="Montserrat"/>
              </a:rPr>
              <a:t> </a:t>
            </a:r>
            <a:r>
              <a:rPr lang="de-DE" sz="1200" dirty="0" err="1">
                <a:effectLst/>
                <a:latin typeface="Montserrat"/>
              </a:rPr>
              <a:t>elitr</a:t>
            </a:r>
            <a:r>
              <a:rPr lang="de-DE" sz="1200" dirty="0">
                <a:effectLst/>
                <a:latin typeface="Montserrat"/>
              </a:rPr>
              <a:t>, sed </a:t>
            </a:r>
            <a:r>
              <a:rPr lang="de-DE" sz="1200" dirty="0" err="1">
                <a:effectLst/>
                <a:latin typeface="Montserrat"/>
              </a:rPr>
              <a:t>diam</a:t>
            </a:r>
            <a:r>
              <a:rPr lang="de-DE" sz="1200" dirty="0">
                <a:effectLst/>
                <a:latin typeface="Montserrat"/>
              </a:rPr>
              <a:t> </a:t>
            </a:r>
            <a:r>
              <a:rPr lang="de-DE" sz="1200" dirty="0" err="1">
                <a:effectLst/>
                <a:latin typeface="Montserrat"/>
              </a:rPr>
              <a:t>nonumy</a:t>
            </a:r>
            <a:r>
              <a:rPr lang="de-DE" sz="1200" dirty="0">
                <a:effectLst/>
                <a:latin typeface="Montserrat"/>
              </a:rPr>
              <a:t> </a:t>
            </a:r>
            <a:r>
              <a:rPr lang="de-DE" sz="1200" dirty="0" err="1">
                <a:effectLst/>
                <a:latin typeface="Montserrat"/>
              </a:rPr>
              <a:t>eirmod</a:t>
            </a:r>
            <a:r>
              <a:rPr lang="de-DE" sz="1200" dirty="0">
                <a:effectLst/>
                <a:latin typeface="Montserrat"/>
              </a:rPr>
              <a:t> </a:t>
            </a:r>
            <a:r>
              <a:rPr lang="de-DE" sz="1200" dirty="0" err="1">
                <a:effectLst/>
                <a:latin typeface="Montserrat"/>
              </a:rPr>
              <a:t>tempor</a:t>
            </a:r>
            <a:r>
              <a:rPr lang="de-DE" sz="1200" dirty="0">
                <a:effectLst/>
                <a:latin typeface="Montserrat"/>
              </a:rPr>
              <a:t> </a:t>
            </a:r>
            <a:r>
              <a:rPr lang="de-DE" sz="1200" dirty="0" err="1">
                <a:effectLst/>
                <a:latin typeface="Montserrat"/>
              </a:rPr>
              <a:t>invidunt</a:t>
            </a:r>
            <a:r>
              <a:rPr lang="de-DE" sz="1200" dirty="0">
                <a:effectLst/>
                <a:latin typeface="Montserrat"/>
              </a:rPr>
              <a:t> </a:t>
            </a:r>
            <a:r>
              <a:rPr lang="de-DE" sz="1200" dirty="0" err="1">
                <a:effectLst/>
                <a:latin typeface="Montserrat"/>
              </a:rPr>
              <a:t>ut</a:t>
            </a:r>
            <a:r>
              <a:rPr lang="de-DE" sz="1200" dirty="0">
                <a:effectLst/>
                <a:latin typeface="Montserrat"/>
              </a:rPr>
              <a:t> </a:t>
            </a:r>
            <a:r>
              <a:rPr lang="de-DE" sz="1200" dirty="0" err="1">
                <a:effectLst/>
                <a:latin typeface="Montserrat"/>
              </a:rPr>
              <a:t>labore</a:t>
            </a:r>
            <a:r>
              <a:rPr lang="de-DE" sz="1200" dirty="0">
                <a:effectLst/>
                <a:latin typeface="Montserrat"/>
              </a:rPr>
              <a:t> et </a:t>
            </a:r>
            <a:r>
              <a:rPr lang="de-DE" sz="1200" dirty="0" err="1">
                <a:effectLst/>
                <a:latin typeface="Montserrat"/>
              </a:rPr>
              <a:t>dolore</a:t>
            </a:r>
            <a:r>
              <a:rPr lang="de-DE" sz="1200" dirty="0">
                <a:effectLst/>
                <a:latin typeface="Montserrat"/>
              </a:rPr>
              <a:t> magna </a:t>
            </a:r>
            <a:r>
              <a:rPr lang="de-DE" sz="1200" dirty="0" err="1">
                <a:effectLst/>
                <a:latin typeface="Montserrat"/>
              </a:rPr>
              <a:t>aliquyam</a:t>
            </a:r>
            <a:r>
              <a:rPr lang="de-DE" sz="1200" dirty="0">
                <a:effectLst/>
                <a:latin typeface="Montserrat"/>
              </a:rPr>
              <a:t> erat, sed </a:t>
            </a:r>
            <a:r>
              <a:rPr lang="de-DE" sz="1200" dirty="0" err="1">
                <a:effectLst/>
                <a:latin typeface="Montserrat"/>
              </a:rPr>
              <a:t>diam</a:t>
            </a:r>
            <a:r>
              <a:rPr lang="de-DE" sz="1200" dirty="0">
                <a:effectLst/>
                <a:latin typeface="Montserrat"/>
              </a:rPr>
              <a:t> </a:t>
            </a:r>
            <a:r>
              <a:rPr lang="de-DE" sz="1200" dirty="0" err="1">
                <a:effectLst/>
                <a:latin typeface="Montserrat"/>
              </a:rPr>
              <a:t>voluptua</a:t>
            </a:r>
            <a:r>
              <a:rPr lang="de-DE" sz="1200" dirty="0">
                <a:effectLst/>
                <a:latin typeface="Montserrat"/>
              </a:rPr>
              <a:t>.</a:t>
            </a:r>
          </a:p>
        </p:txBody>
      </p:sp>
      <p:sp>
        <p:nvSpPr>
          <p:cNvPr id="14" name="Textfeld 13">
            <a:extLst>
              <a:ext uri="{FF2B5EF4-FFF2-40B4-BE49-F238E27FC236}">
                <a16:creationId xmlns:a16="http://schemas.microsoft.com/office/drawing/2014/main" id="{F2E198D0-77CB-DB06-A1F0-16C16B0FE45C}"/>
              </a:ext>
            </a:extLst>
          </p:cNvPr>
          <p:cNvSpPr txBox="1"/>
          <p:nvPr/>
        </p:nvSpPr>
        <p:spPr>
          <a:xfrm>
            <a:off x="8331199" y="5283319"/>
            <a:ext cx="3795917" cy="830997"/>
          </a:xfrm>
          <a:prstGeom prst="rect">
            <a:avLst/>
          </a:prstGeom>
          <a:noFill/>
        </p:spPr>
        <p:txBody>
          <a:bodyPr wrap="square">
            <a:spAutoFit/>
          </a:bodyPr>
          <a:lstStyle/>
          <a:p>
            <a:pPr algn="l"/>
            <a:r>
              <a:rPr lang="de-DE" sz="1200" dirty="0" err="1">
                <a:solidFill>
                  <a:schemeClr val="bg1"/>
                </a:solidFill>
                <a:effectLst/>
                <a:latin typeface="Montserrat"/>
              </a:rPr>
              <a:t>Lorem</a:t>
            </a:r>
            <a:r>
              <a:rPr lang="de-DE" sz="1200" dirty="0">
                <a:solidFill>
                  <a:schemeClr val="bg1"/>
                </a:solidFill>
                <a:effectLst/>
                <a:latin typeface="Montserrat"/>
              </a:rPr>
              <a:t> </a:t>
            </a:r>
            <a:r>
              <a:rPr lang="de-DE" sz="1200" dirty="0" err="1">
                <a:solidFill>
                  <a:schemeClr val="bg1"/>
                </a:solidFill>
                <a:effectLst/>
                <a:latin typeface="Montserrat"/>
              </a:rPr>
              <a:t>ipsum</a:t>
            </a:r>
            <a:r>
              <a:rPr lang="de-DE" sz="1200" dirty="0">
                <a:solidFill>
                  <a:schemeClr val="bg1"/>
                </a:solidFill>
                <a:effectLst/>
                <a:latin typeface="Montserrat"/>
              </a:rPr>
              <a:t> </a:t>
            </a:r>
            <a:r>
              <a:rPr lang="de-DE" sz="1200" dirty="0" err="1">
                <a:solidFill>
                  <a:schemeClr val="bg1"/>
                </a:solidFill>
                <a:effectLst/>
                <a:latin typeface="Montserrat"/>
              </a:rPr>
              <a:t>dolor</a:t>
            </a:r>
            <a:r>
              <a:rPr lang="de-DE" sz="1200" dirty="0">
                <a:solidFill>
                  <a:schemeClr val="bg1"/>
                </a:solidFill>
                <a:effectLst/>
                <a:latin typeface="Montserrat"/>
              </a:rPr>
              <a:t> </a:t>
            </a:r>
            <a:r>
              <a:rPr lang="de-DE" sz="1200" dirty="0" err="1">
                <a:solidFill>
                  <a:schemeClr val="bg1"/>
                </a:solidFill>
                <a:effectLst/>
                <a:latin typeface="Montserrat"/>
              </a:rPr>
              <a:t>sit</a:t>
            </a:r>
            <a:r>
              <a:rPr lang="de-DE" sz="1200" dirty="0">
                <a:solidFill>
                  <a:schemeClr val="bg1"/>
                </a:solidFill>
                <a:effectLst/>
                <a:latin typeface="Montserrat"/>
              </a:rPr>
              <a:t> </a:t>
            </a:r>
            <a:r>
              <a:rPr lang="de-DE" sz="1200" dirty="0" err="1">
                <a:solidFill>
                  <a:schemeClr val="bg1"/>
                </a:solidFill>
                <a:effectLst/>
                <a:latin typeface="Montserrat"/>
              </a:rPr>
              <a:t>amet</a:t>
            </a:r>
            <a:r>
              <a:rPr lang="de-DE" sz="1200" dirty="0">
                <a:solidFill>
                  <a:schemeClr val="bg1"/>
                </a:solidFill>
                <a:effectLst/>
                <a:latin typeface="Montserrat"/>
              </a:rPr>
              <a:t>, </a:t>
            </a:r>
            <a:r>
              <a:rPr lang="de-DE" sz="1200" dirty="0" err="1">
                <a:solidFill>
                  <a:schemeClr val="bg1"/>
                </a:solidFill>
                <a:effectLst/>
                <a:latin typeface="Montserrat"/>
              </a:rPr>
              <a:t>consetetur</a:t>
            </a:r>
            <a:r>
              <a:rPr lang="de-DE" sz="1200" dirty="0">
                <a:solidFill>
                  <a:schemeClr val="bg1"/>
                </a:solidFill>
                <a:effectLst/>
                <a:latin typeface="Montserrat"/>
              </a:rPr>
              <a:t> </a:t>
            </a:r>
            <a:r>
              <a:rPr lang="de-DE" sz="1200" dirty="0" err="1">
                <a:solidFill>
                  <a:schemeClr val="bg1"/>
                </a:solidFill>
                <a:effectLst/>
                <a:latin typeface="Montserrat"/>
              </a:rPr>
              <a:t>sadipscing</a:t>
            </a:r>
            <a:r>
              <a:rPr lang="de-DE" sz="1200" dirty="0">
                <a:solidFill>
                  <a:schemeClr val="bg1"/>
                </a:solidFill>
                <a:effectLst/>
                <a:latin typeface="Montserrat"/>
              </a:rPr>
              <a:t> </a:t>
            </a:r>
            <a:r>
              <a:rPr lang="de-DE" sz="1200" dirty="0" err="1">
                <a:solidFill>
                  <a:schemeClr val="bg1"/>
                </a:solidFill>
                <a:effectLst/>
                <a:latin typeface="Montserrat"/>
              </a:rPr>
              <a:t>elitr</a:t>
            </a:r>
            <a:r>
              <a:rPr lang="de-DE" sz="1200" dirty="0">
                <a:solidFill>
                  <a:schemeClr val="bg1"/>
                </a:solidFill>
                <a:effectLst/>
                <a:latin typeface="Montserrat"/>
              </a:rPr>
              <a:t>, sed </a:t>
            </a:r>
            <a:r>
              <a:rPr lang="de-DE" sz="1200" dirty="0" err="1">
                <a:solidFill>
                  <a:schemeClr val="bg1"/>
                </a:solidFill>
                <a:effectLst/>
                <a:latin typeface="Montserrat"/>
              </a:rPr>
              <a:t>diam</a:t>
            </a:r>
            <a:r>
              <a:rPr lang="de-DE" sz="1200" dirty="0">
                <a:solidFill>
                  <a:schemeClr val="bg1"/>
                </a:solidFill>
                <a:effectLst/>
                <a:latin typeface="Montserrat"/>
              </a:rPr>
              <a:t> </a:t>
            </a:r>
            <a:r>
              <a:rPr lang="de-DE" sz="1200" dirty="0" err="1">
                <a:solidFill>
                  <a:schemeClr val="bg1"/>
                </a:solidFill>
                <a:effectLst/>
                <a:latin typeface="Montserrat"/>
              </a:rPr>
              <a:t>nonumy</a:t>
            </a:r>
            <a:r>
              <a:rPr lang="de-DE" sz="1200" dirty="0">
                <a:solidFill>
                  <a:schemeClr val="bg1"/>
                </a:solidFill>
                <a:effectLst/>
                <a:latin typeface="Montserrat"/>
              </a:rPr>
              <a:t> </a:t>
            </a:r>
            <a:r>
              <a:rPr lang="de-DE" sz="1200" dirty="0" err="1">
                <a:solidFill>
                  <a:schemeClr val="bg1"/>
                </a:solidFill>
                <a:effectLst/>
                <a:latin typeface="Montserrat"/>
              </a:rPr>
              <a:t>eirmod</a:t>
            </a:r>
            <a:r>
              <a:rPr lang="de-DE" sz="1200" dirty="0">
                <a:solidFill>
                  <a:schemeClr val="bg1"/>
                </a:solidFill>
                <a:effectLst/>
                <a:latin typeface="Montserrat"/>
              </a:rPr>
              <a:t> </a:t>
            </a:r>
            <a:r>
              <a:rPr lang="de-DE" sz="1200" dirty="0" err="1">
                <a:solidFill>
                  <a:schemeClr val="bg1"/>
                </a:solidFill>
                <a:effectLst/>
                <a:latin typeface="Montserrat"/>
              </a:rPr>
              <a:t>tempor</a:t>
            </a:r>
            <a:r>
              <a:rPr lang="de-DE" sz="1200" dirty="0">
                <a:solidFill>
                  <a:schemeClr val="bg1"/>
                </a:solidFill>
                <a:effectLst/>
                <a:latin typeface="Montserrat"/>
              </a:rPr>
              <a:t> </a:t>
            </a:r>
            <a:r>
              <a:rPr lang="de-DE" sz="1200" dirty="0" err="1">
                <a:solidFill>
                  <a:schemeClr val="bg1"/>
                </a:solidFill>
                <a:effectLst/>
                <a:latin typeface="Montserrat"/>
              </a:rPr>
              <a:t>invidunt</a:t>
            </a:r>
            <a:r>
              <a:rPr lang="de-DE" sz="1200" dirty="0">
                <a:solidFill>
                  <a:schemeClr val="bg1"/>
                </a:solidFill>
                <a:effectLst/>
                <a:latin typeface="Montserrat"/>
              </a:rPr>
              <a:t> </a:t>
            </a:r>
            <a:r>
              <a:rPr lang="de-DE" sz="1200" dirty="0" err="1">
                <a:solidFill>
                  <a:schemeClr val="bg1"/>
                </a:solidFill>
                <a:effectLst/>
                <a:latin typeface="Montserrat"/>
              </a:rPr>
              <a:t>ut</a:t>
            </a:r>
            <a:r>
              <a:rPr lang="de-DE" sz="1200" dirty="0">
                <a:solidFill>
                  <a:schemeClr val="bg1"/>
                </a:solidFill>
                <a:effectLst/>
                <a:latin typeface="Montserrat"/>
              </a:rPr>
              <a:t> </a:t>
            </a:r>
            <a:r>
              <a:rPr lang="de-DE" sz="1200" dirty="0" err="1">
                <a:solidFill>
                  <a:schemeClr val="bg1"/>
                </a:solidFill>
                <a:effectLst/>
                <a:latin typeface="Montserrat"/>
              </a:rPr>
              <a:t>labore</a:t>
            </a:r>
            <a:r>
              <a:rPr lang="de-DE" sz="1200" dirty="0">
                <a:solidFill>
                  <a:schemeClr val="bg1"/>
                </a:solidFill>
                <a:effectLst/>
                <a:latin typeface="Montserrat"/>
              </a:rPr>
              <a:t> et </a:t>
            </a:r>
            <a:r>
              <a:rPr lang="de-DE" sz="1200" dirty="0" err="1">
                <a:solidFill>
                  <a:schemeClr val="bg1"/>
                </a:solidFill>
                <a:effectLst/>
                <a:latin typeface="Montserrat"/>
              </a:rPr>
              <a:t>dolore</a:t>
            </a:r>
            <a:r>
              <a:rPr lang="de-DE" sz="1200" dirty="0">
                <a:solidFill>
                  <a:schemeClr val="bg1"/>
                </a:solidFill>
                <a:effectLst/>
                <a:latin typeface="Montserrat"/>
              </a:rPr>
              <a:t> magna </a:t>
            </a:r>
            <a:r>
              <a:rPr lang="de-DE" sz="1200" dirty="0" err="1">
                <a:solidFill>
                  <a:schemeClr val="bg1"/>
                </a:solidFill>
                <a:effectLst/>
                <a:latin typeface="Montserrat"/>
              </a:rPr>
              <a:t>aliquyam</a:t>
            </a:r>
            <a:r>
              <a:rPr lang="de-DE" sz="1200" dirty="0">
                <a:solidFill>
                  <a:schemeClr val="bg1"/>
                </a:solidFill>
                <a:effectLst/>
                <a:latin typeface="Montserrat"/>
              </a:rPr>
              <a:t> erat, sed </a:t>
            </a:r>
            <a:r>
              <a:rPr lang="de-DE" sz="1200" dirty="0" err="1">
                <a:solidFill>
                  <a:schemeClr val="bg1"/>
                </a:solidFill>
                <a:effectLst/>
                <a:latin typeface="Montserrat"/>
              </a:rPr>
              <a:t>diam</a:t>
            </a:r>
            <a:r>
              <a:rPr lang="de-DE" sz="1200" dirty="0">
                <a:solidFill>
                  <a:schemeClr val="bg1"/>
                </a:solidFill>
                <a:effectLst/>
                <a:latin typeface="Montserrat"/>
              </a:rPr>
              <a:t> </a:t>
            </a:r>
            <a:r>
              <a:rPr lang="de-DE" sz="1200" dirty="0" err="1">
                <a:solidFill>
                  <a:schemeClr val="bg1"/>
                </a:solidFill>
                <a:effectLst/>
                <a:latin typeface="Montserrat"/>
              </a:rPr>
              <a:t>voluptua</a:t>
            </a:r>
            <a:r>
              <a:rPr lang="de-DE" sz="1200" dirty="0">
                <a:solidFill>
                  <a:schemeClr val="bg1"/>
                </a:solidFill>
                <a:effectLst/>
                <a:latin typeface="Montserrat"/>
              </a:rPr>
              <a:t>.</a:t>
            </a:r>
          </a:p>
        </p:txBody>
      </p:sp>
    </p:spTree>
    <p:extLst>
      <p:ext uri="{BB962C8B-B14F-4D97-AF65-F5344CB8AC3E}">
        <p14:creationId xmlns:p14="http://schemas.microsoft.com/office/powerpoint/2010/main" val="2387475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8FFA9F2-FFE2-D15F-B043-0E1651572B51}"/>
              </a:ext>
            </a:extLst>
          </p:cNvPr>
          <p:cNvSpPr/>
          <p:nvPr/>
        </p:nvSpPr>
        <p:spPr>
          <a:xfrm rot="10800000">
            <a:off x="8209816" y="-2514900"/>
            <a:ext cx="3030631" cy="8573505"/>
          </a:xfrm>
          <a:prstGeom prst="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ln>
                <a:solidFill>
                  <a:schemeClr val="tx1"/>
                </a:solidFill>
              </a:ln>
            </a:endParaRPr>
          </a:p>
        </p:txBody>
      </p:sp>
      <p:sp>
        <p:nvSpPr>
          <p:cNvPr id="5" name="Textfeld 4">
            <a:extLst>
              <a:ext uri="{FF2B5EF4-FFF2-40B4-BE49-F238E27FC236}">
                <a16:creationId xmlns:a16="http://schemas.microsoft.com/office/drawing/2014/main" id="{B7B4F222-6CF0-DC19-A48E-5B21CC2FC7BA}"/>
              </a:ext>
            </a:extLst>
          </p:cNvPr>
          <p:cNvSpPr txBox="1"/>
          <p:nvPr/>
        </p:nvSpPr>
        <p:spPr>
          <a:xfrm>
            <a:off x="-616609" y="3415984"/>
            <a:ext cx="3916272" cy="738664"/>
          </a:xfrm>
          <a:prstGeom prst="rect">
            <a:avLst/>
          </a:prstGeom>
          <a:noFill/>
        </p:spPr>
        <p:txBody>
          <a:bodyPr wrap="square">
            <a:spAutoFit/>
          </a:bodyPr>
          <a:lstStyle/>
          <a:p>
            <a:pPr algn="ctr"/>
            <a:r>
              <a:rPr lang="de-DE" b="1" cap="all" dirty="0">
                <a:effectLst/>
                <a:latin typeface="Montserrat ExtraBold" pitchFamily="2" charset="77"/>
              </a:rPr>
              <a:t>150.000</a:t>
            </a:r>
            <a:endParaRPr lang="de-DE" dirty="0">
              <a:solidFill>
                <a:srgbClr val="000000"/>
              </a:solidFill>
              <a:effectLst/>
              <a:latin typeface="Montserrat"/>
            </a:endParaRPr>
          </a:p>
          <a:p>
            <a:pPr algn="ctr"/>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p>
          <a:p>
            <a:pPr algn="ct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endParaRPr lang="de-DE" sz="1200" dirty="0">
              <a:solidFill>
                <a:srgbClr val="000000"/>
              </a:solidFill>
              <a:effectLst/>
              <a:latin typeface="Montserrat"/>
            </a:endParaRPr>
          </a:p>
        </p:txBody>
      </p:sp>
      <p:sp>
        <p:nvSpPr>
          <p:cNvPr id="9" name="Google Shape;977;p3">
            <a:extLst>
              <a:ext uri="{FF2B5EF4-FFF2-40B4-BE49-F238E27FC236}">
                <a16:creationId xmlns:a16="http://schemas.microsoft.com/office/drawing/2014/main" id="{6B3145E5-BAEA-BE8C-B662-23CD89C51B2F}"/>
              </a:ext>
            </a:extLst>
          </p:cNvPr>
          <p:cNvSpPr txBox="1">
            <a:spLocks/>
          </p:cNvSpPr>
          <p:nvPr/>
        </p:nvSpPr>
        <p:spPr>
          <a:xfrm>
            <a:off x="740863" y="549604"/>
            <a:ext cx="7468954" cy="896254"/>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buClr>
                <a:schemeClr val="dk1"/>
              </a:buClr>
              <a:buSzPts val="3400"/>
              <a:buFont typeface="Montserrat Black"/>
              <a:buNone/>
            </a:pPr>
            <a:r>
              <a:rPr lang="de-DE" sz="3200" b="1" dirty="0">
                <a:solidFill>
                  <a:srgbClr val="FF0000"/>
                </a:solidFill>
                <a:latin typeface="Montserrat ExtraBold" pitchFamily="2" charset="77"/>
              </a:rPr>
              <a:t>LOREM IPSUM DOLOR SIT AMET</a:t>
            </a:r>
          </a:p>
          <a:p>
            <a:pPr algn="l">
              <a:spcBef>
                <a:spcPts val="0"/>
              </a:spcBef>
              <a:buClr>
                <a:schemeClr val="dk1"/>
              </a:buClr>
              <a:buSzPts val="3400"/>
              <a:buFont typeface="Montserrat Black"/>
              <a:buNone/>
            </a:pPr>
            <a:r>
              <a:rPr lang="de-DE" sz="3200" b="1" dirty="0">
                <a:latin typeface="Montserrat ExtraBold" pitchFamily="2" charset="77"/>
              </a:rPr>
              <a:t>ET JUSTO DUO DOLORES</a:t>
            </a:r>
          </a:p>
        </p:txBody>
      </p:sp>
      <p:sp>
        <p:nvSpPr>
          <p:cNvPr id="10" name="Textfeld 9">
            <a:extLst>
              <a:ext uri="{FF2B5EF4-FFF2-40B4-BE49-F238E27FC236}">
                <a16:creationId xmlns:a16="http://schemas.microsoft.com/office/drawing/2014/main" id="{7FDD5070-1EFA-ACD0-48F6-DF26DEF1AA10}"/>
              </a:ext>
            </a:extLst>
          </p:cNvPr>
          <p:cNvSpPr txBox="1"/>
          <p:nvPr/>
        </p:nvSpPr>
        <p:spPr>
          <a:xfrm>
            <a:off x="684935" y="1612037"/>
            <a:ext cx="6926020" cy="646331"/>
          </a:xfrm>
          <a:prstGeom prst="rect">
            <a:avLst/>
          </a:prstGeom>
          <a:noFill/>
        </p:spPr>
        <p:txBody>
          <a:bodyPr wrap="square">
            <a:spAutoFit/>
          </a:bodyPr>
          <a:lstStyle/>
          <a:p>
            <a:pPr algn="l"/>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r>
              <a:rPr lang="de-DE" sz="1200" dirty="0">
                <a:solidFill>
                  <a:srgbClr val="000000"/>
                </a:solidFill>
                <a:effectLst/>
                <a:latin typeface="Montserrat"/>
              </a:rPr>
              <a:t>, </a:t>
            </a:r>
            <a:r>
              <a:rPr lang="de-DE" sz="1200" dirty="0" err="1">
                <a:solidFill>
                  <a:srgbClr val="000000"/>
                </a:solidFill>
                <a:effectLst/>
                <a:latin typeface="Montserrat"/>
              </a:rPr>
              <a:t>consetetur</a:t>
            </a:r>
            <a:r>
              <a:rPr lang="de-DE" sz="1200" dirty="0">
                <a:solidFill>
                  <a:srgbClr val="000000"/>
                </a:solidFill>
                <a:effectLst/>
                <a:latin typeface="Montserrat"/>
              </a:rPr>
              <a:t> </a:t>
            </a:r>
            <a:r>
              <a:rPr lang="de-DE" sz="1200" dirty="0" err="1">
                <a:solidFill>
                  <a:srgbClr val="000000"/>
                </a:solidFill>
                <a:effectLst/>
                <a:latin typeface="Montserrat"/>
              </a:rPr>
              <a:t>sadipscing</a:t>
            </a:r>
            <a:r>
              <a:rPr lang="de-DE" sz="1200" dirty="0">
                <a:solidFill>
                  <a:srgbClr val="000000"/>
                </a:solidFill>
                <a:effectLst/>
                <a:latin typeface="Montserrat"/>
              </a:rPr>
              <a:t> </a:t>
            </a:r>
            <a:r>
              <a:rPr lang="de-DE" sz="1200" dirty="0" err="1">
                <a:solidFill>
                  <a:srgbClr val="000000"/>
                </a:solidFill>
                <a:effectLst/>
                <a:latin typeface="Montserrat"/>
              </a:rPr>
              <a:t>elitr</a:t>
            </a:r>
            <a:r>
              <a:rPr lang="de-DE" sz="1200" dirty="0">
                <a:solidFill>
                  <a:srgbClr val="000000"/>
                </a:solidFill>
                <a:effectLst/>
                <a:latin typeface="Montserrat"/>
              </a:rPr>
              <a:t>, sed </a:t>
            </a:r>
            <a:r>
              <a:rPr lang="de-DE" sz="1200" dirty="0" err="1">
                <a:solidFill>
                  <a:srgbClr val="000000"/>
                </a:solidFill>
                <a:effectLst/>
                <a:latin typeface="Montserrat"/>
              </a:rPr>
              <a:t>diam</a:t>
            </a:r>
            <a:r>
              <a:rPr lang="de-DE" sz="1200" dirty="0">
                <a:solidFill>
                  <a:srgbClr val="000000"/>
                </a:solidFill>
                <a:effectLst/>
                <a:latin typeface="Montserrat"/>
              </a:rPr>
              <a:t> </a:t>
            </a:r>
            <a:r>
              <a:rPr lang="de-DE" sz="1200" dirty="0" err="1">
                <a:solidFill>
                  <a:srgbClr val="000000"/>
                </a:solidFill>
                <a:effectLst/>
                <a:latin typeface="Montserrat"/>
              </a:rPr>
              <a:t>nonumy</a:t>
            </a:r>
            <a:r>
              <a:rPr lang="de-DE" sz="1200" dirty="0">
                <a:solidFill>
                  <a:srgbClr val="000000"/>
                </a:solidFill>
                <a:effectLst/>
                <a:latin typeface="Montserrat"/>
              </a:rPr>
              <a:t> </a:t>
            </a:r>
            <a:r>
              <a:rPr lang="de-DE" sz="1200" dirty="0" err="1">
                <a:solidFill>
                  <a:srgbClr val="000000"/>
                </a:solidFill>
                <a:effectLst/>
                <a:latin typeface="Montserrat"/>
              </a:rPr>
              <a:t>eirmod</a:t>
            </a:r>
            <a:r>
              <a:rPr lang="de-DE" sz="1200" dirty="0">
                <a:solidFill>
                  <a:srgbClr val="000000"/>
                </a:solidFill>
                <a:effectLst/>
                <a:latin typeface="Montserrat"/>
              </a:rPr>
              <a:t> </a:t>
            </a:r>
            <a:r>
              <a:rPr lang="de-DE" sz="1200" dirty="0" err="1">
                <a:solidFill>
                  <a:srgbClr val="000000"/>
                </a:solidFill>
                <a:effectLst/>
                <a:latin typeface="Montserrat"/>
              </a:rPr>
              <a:t>tempor</a:t>
            </a:r>
            <a:r>
              <a:rPr lang="de-DE" sz="1200" dirty="0">
                <a:solidFill>
                  <a:srgbClr val="000000"/>
                </a:solidFill>
                <a:effectLst/>
                <a:latin typeface="Montserrat"/>
              </a:rPr>
              <a:t> </a:t>
            </a:r>
            <a:r>
              <a:rPr lang="de-DE" sz="1200" dirty="0" err="1">
                <a:solidFill>
                  <a:srgbClr val="000000"/>
                </a:solidFill>
                <a:effectLst/>
                <a:latin typeface="Montserrat"/>
              </a:rPr>
              <a:t>invidunt</a:t>
            </a:r>
            <a:r>
              <a:rPr lang="de-DE" sz="1200" dirty="0">
                <a:solidFill>
                  <a:srgbClr val="000000"/>
                </a:solidFill>
                <a:effectLst/>
                <a:latin typeface="Montserrat"/>
              </a:rPr>
              <a:t> </a:t>
            </a:r>
            <a:r>
              <a:rPr lang="de-DE" sz="1200" dirty="0" err="1">
                <a:solidFill>
                  <a:srgbClr val="000000"/>
                </a:solidFill>
                <a:effectLst/>
                <a:latin typeface="Montserrat"/>
              </a:rPr>
              <a:t>ut</a:t>
            </a:r>
            <a:r>
              <a:rPr lang="de-DE" sz="1200" dirty="0">
                <a:solidFill>
                  <a:srgbClr val="000000"/>
                </a:solidFill>
                <a:effectLst/>
                <a:latin typeface="Montserrat"/>
              </a:rPr>
              <a:t> </a:t>
            </a:r>
            <a:r>
              <a:rPr lang="de-DE" sz="1200" dirty="0" err="1">
                <a:solidFill>
                  <a:srgbClr val="000000"/>
                </a:solidFill>
                <a:effectLst/>
                <a:latin typeface="Montserrat"/>
              </a:rPr>
              <a:t>labore</a:t>
            </a:r>
            <a:r>
              <a:rPr lang="de-DE" sz="1200" dirty="0">
                <a:solidFill>
                  <a:srgbClr val="000000"/>
                </a:solidFill>
                <a:effectLst/>
                <a:latin typeface="Montserrat"/>
              </a:rPr>
              <a:t> et </a:t>
            </a:r>
            <a:r>
              <a:rPr lang="de-DE" sz="1200" dirty="0" err="1">
                <a:solidFill>
                  <a:srgbClr val="000000"/>
                </a:solidFill>
                <a:effectLst/>
                <a:latin typeface="Montserrat"/>
              </a:rPr>
              <a:t>dolore</a:t>
            </a:r>
            <a:r>
              <a:rPr lang="de-DE" sz="1200" dirty="0">
                <a:solidFill>
                  <a:srgbClr val="000000"/>
                </a:solidFill>
                <a:effectLst/>
                <a:latin typeface="Montserrat"/>
              </a:rPr>
              <a:t> magna </a:t>
            </a:r>
            <a:r>
              <a:rPr lang="de-DE" sz="1200" dirty="0" err="1">
                <a:solidFill>
                  <a:srgbClr val="000000"/>
                </a:solidFill>
                <a:effectLst/>
                <a:latin typeface="Montserrat"/>
              </a:rPr>
              <a:t>aliquyam</a:t>
            </a:r>
            <a:r>
              <a:rPr lang="de-DE" sz="1200" dirty="0">
                <a:solidFill>
                  <a:srgbClr val="000000"/>
                </a:solidFill>
                <a:effectLst/>
                <a:latin typeface="Montserrat"/>
              </a:rPr>
              <a:t> erat, sed </a:t>
            </a:r>
            <a:r>
              <a:rPr lang="de-DE" sz="1200" dirty="0" err="1">
                <a:solidFill>
                  <a:srgbClr val="000000"/>
                </a:solidFill>
                <a:effectLst/>
                <a:latin typeface="Montserrat"/>
              </a:rPr>
              <a:t>diam</a:t>
            </a:r>
            <a:r>
              <a:rPr lang="de-DE" sz="1200" dirty="0">
                <a:solidFill>
                  <a:srgbClr val="000000"/>
                </a:solidFill>
                <a:effectLst/>
                <a:latin typeface="Montserrat"/>
              </a:rPr>
              <a:t> </a:t>
            </a:r>
            <a:r>
              <a:rPr lang="de-DE" sz="1200" dirty="0" err="1">
                <a:solidFill>
                  <a:srgbClr val="000000"/>
                </a:solidFill>
                <a:effectLst/>
                <a:latin typeface="Montserrat"/>
              </a:rPr>
              <a:t>voluptua</a:t>
            </a:r>
            <a:r>
              <a:rPr lang="de-DE" sz="1200" dirty="0">
                <a:solidFill>
                  <a:srgbClr val="000000"/>
                </a:solidFill>
                <a:effectLst/>
                <a:latin typeface="Montserrat"/>
              </a:rPr>
              <a:t>, </a:t>
            </a:r>
            <a:r>
              <a:rPr lang="de-DE" sz="1200" dirty="0" err="1">
                <a:solidFill>
                  <a:srgbClr val="000000"/>
                </a:solidFill>
                <a:effectLst/>
                <a:latin typeface="Montserrat"/>
              </a:rPr>
              <a:t>elitr</a:t>
            </a:r>
            <a:r>
              <a:rPr lang="de-DE" sz="1200" dirty="0">
                <a:solidFill>
                  <a:srgbClr val="000000"/>
                </a:solidFill>
                <a:effectLst/>
                <a:latin typeface="Montserrat"/>
              </a:rPr>
              <a:t> </a:t>
            </a:r>
            <a:r>
              <a:rPr lang="de-DE" sz="1200" dirty="0" err="1">
                <a:solidFill>
                  <a:srgbClr val="000000"/>
                </a:solidFill>
                <a:effectLst/>
                <a:latin typeface="Montserrat"/>
              </a:rPr>
              <a:t>sadipscing</a:t>
            </a:r>
            <a:r>
              <a:rPr lang="de-DE" sz="1200" dirty="0">
                <a:solidFill>
                  <a:srgbClr val="000000"/>
                </a:solidFill>
                <a:effectLst/>
                <a:latin typeface="Montserrat"/>
              </a:rPr>
              <a:t> </a:t>
            </a:r>
            <a:r>
              <a:rPr lang="de-DE" sz="1200" dirty="0" err="1">
                <a:solidFill>
                  <a:srgbClr val="000000"/>
                </a:solidFill>
                <a:effectLst/>
                <a:latin typeface="Montserrat"/>
              </a:rPr>
              <a:t>elitr</a:t>
            </a:r>
            <a:r>
              <a:rPr lang="de-DE" sz="1200" dirty="0">
                <a:solidFill>
                  <a:srgbClr val="000000"/>
                </a:solidFill>
                <a:latin typeface="Montserrat"/>
              </a:rPr>
              <a:t>.</a:t>
            </a:r>
            <a:endParaRPr lang="de-DE" sz="1200" dirty="0">
              <a:solidFill>
                <a:srgbClr val="000000"/>
              </a:solidFill>
              <a:effectLst/>
              <a:latin typeface="Montserrat"/>
            </a:endParaRPr>
          </a:p>
        </p:txBody>
      </p:sp>
      <p:pic>
        <p:nvPicPr>
          <p:cNvPr id="7" name="Grafik 6">
            <a:extLst>
              <a:ext uri="{FF2B5EF4-FFF2-40B4-BE49-F238E27FC236}">
                <a16:creationId xmlns:a16="http://schemas.microsoft.com/office/drawing/2014/main" id="{27EC340D-EAFE-C70D-FC90-10099BB3A23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5005" y="2734264"/>
            <a:ext cx="713044" cy="713044"/>
          </a:xfrm>
          <a:prstGeom prst="rect">
            <a:avLst/>
          </a:prstGeom>
        </p:spPr>
      </p:pic>
      <p:pic>
        <p:nvPicPr>
          <p:cNvPr id="11" name="Grafik 10">
            <a:extLst>
              <a:ext uri="{FF2B5EF4-FFF2-40B4-BE49-F238E27FC236}">
                <a16:creationId xmlns:a16="http://schemas.microsoft.com/office/drawing/2014/main" id="{1B8BC8F3-72EB-6676-1C06-045B204EC5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88961" y="2734264"/>
            <a:ext cx="713044" cy="713044"/>
          </a:xfrm>
          <a:prstGeom prst="rect">
            <a:avLst/>
          </a:prstGeom>
        </p:spPr>
      </p:pic>
      <p:sp>
        <p:nvSpPr>
          <p:cNvPr id="12" name="Textfeld 11">
            <a:extLst>
              <a:ext uri="{FF2B5EF4-FFF2-40B4-BE49-F238E27FC236}">
                <a16:creationId xmlns:a16="http://schemas.microsoft.com/office/drawing/2014/main" id="{89D5D194-9CC4-DE16-9D92-B187B8A83868}"/>
              </a:ext>
            </a:extLst>
          </p:cNvPr>
          <p:cNvSpPr txBox="1"/>
          <p:nvPr/>
        </p:nvSpPr>
        <p:spPr>
          <a:xfrm>
            <a:off x="2456879" y="3429000"/>
            <a:ext cx="1577209" cy="738664"/>
          </a:xfrm>
          <a:prstGeom prst="rect">
            <a:avLst/>
          </a:prstGeom>
          <a:noFill/>
        </p:spPr>
        <p:txBody>
          <a:bodyPr wrap="square">
            <a:spAutoFit/>
          </a:bodyPr>
          <a:lstStyle/>
          <a:p>
            <a:pPr algn="ctr"/>
            <a:r>
              <a:rPr lang="de-DE" b="1" cap="all" dirty="0">
                <a:effectLst/>
                <a:latin typeface="Montserrat ExtraBold" pitchFamily="2" charset="77"/>
              </a:rPr>
              <a:t>150.000</a:t>
            </a:r>
            <a:endParaRPr lang="de-DE" dirty="0">
              <a:solidFill>
                <a:srgbClr val="000000"/>
              </a:solidFill>
              <a:effectLst/>
              <a:latin typeface="Montserrat"/>
            </a:endParaRPr>
          </a:p>
          <a:p>
            <a:pPr algn="ctr"/>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p>
          <a:p>
            <a:pPr algn="ct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endParaRPr lang="de-DE" sz="1200" dirty="0">
              <a:solidFill>
                <a:srgbClr val="000000"/>
              </a:solidFill>
              <a:effectLst/>
              <a:latin typeface="Montserrat"/>
            </a:endParaRPr>
          </a:p>
        </p:txBody>
      </p:sp>
      <p:pic>
        <p:nvPicPr>
          <p:cNvPr id="14" name="Grafik 13">
            <a:extLst>
              <a:ext uri="{FF2B5EF4-FFF2-40B4-BE49-F238E27FC236}">
                <a16:creationId xmlns:a16="http://schemas.microsoft.com/office/drawing/2014/main" id="{827399E4-08F5-82A7-948D-CF9C7F8A21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94739" y="2656895"/>
            <a:ext cx="759089" cy="759089"/>
          </a:xfrm>
          <a:prstGeom prst="rect">
            <a:avLst/>
          </a:prstGeom>
        </p:spPr>
      </p:pic>
      <p:sp>
        <p:nvSpPr>
          <p:cNvPr id="15" name="Textfeld 14">
            <a:extLst>
              <a:ext uri="{FF2B5EF4-FFF2-40B4-BE49-F238E27FC236}">
                <a16:creationId xmlns:a16="http://schemas.microsoft.com/office/drawing/2014/main" id="{0AF0CE80-CA65-2F6B-1061-480579BE4AC2}"/>
              </a:ext>
            </a:extLst>
          </p:cNvPr>
          <p:cNvSpPr txBox="1"/>
          <p:nvPr/>
        </p:nvSpPr>
        <p:spPr>
          <a:xfrm>
            <a:off x="4285679" y="3429000"/>
            <a:ext cx="1577209" cy="738664"/>
          </a:xfrm>
          <a:prstGeom prst="rect">
            <a:avLst/>
          </a:prstGeom>
          <a:noFill/>
        </p:spPr>
        <p:txBody>
          <a:bodyPr wrap="square">
            <a:spAutoFit/>
          </a:bodyPr>
          <a:lstStyle/>
          <a:p>
            <a:pPr algn="ctr"/>
            <a:r>
              <a:rPr lang="de-DE" b="1" cap="all" dirty="0">
                <a:effectLst/>
                <a:latin typeface="Montserrat ExtraBold" pitchFamily="2" charset="77"/>
              </a:rPr>
              <a:t>150.000</a:t>
            </a:r>
            <a:endParaRPr lang="de-DE" dirty="0">
              <a:solidFill>
                <a:srgbClr val="000000"/>
              </a:solidFill>
              <a:effectLst/>
              <a:latin typeface="Montserrat"/>
            </a:endParaRPr>
          </a:p>
          <a:p>
            <a:pPr algn="ctr"/>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p>
          <a:p>
            <a:pPr algn="ct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endParaRPr lang="de-DE" sz="1200" dirty="0">
              <a:solidFill>
                <a:srgbClr val="000000"/>
              </a:solidFill>
              <a:effectLst/>
              <a:latin typeface="Montserrat"/>
            </a:endParaRPr>
          </a:p>
        </p:txBody>
      </p:sp>
      <p:sp>
        <p:nvSpPr>
          <p:cNvPr id="16" name="Textfeld 15">
            <a:extLst>
              <a:ext uri="{FF2B5EF4-FFF2-40B4-BE49-F238E27FC236}">
                <a16:creationId xmlns:a16="http://schemas.microsoft.com/office/drawing/2014/main" id="{94005171-A38D-8109-048F-EB3CAE9BA8CA}"/>
              </a:ext>
            </a:extLst>
          </p:cNvPr>
          <p:cNvSpPr txBox="1"/>
          <p:nvPr/>
        </p:nvSpPr>
        <p:spPr>
          <a:xfrm>
            <a:off x="8324388" y="3771361"/>
            <a:ext cx="2801485" cy="1569660"/>
          </a:xfrm>
          <a:prstGeom prst="rect">
            <a:avLst/>
          </a:prstGeom>
          <a:noFill/>
        </p:spPr>
        <p:txBody>
          <a:bodyPr wrap="square">
            <a:spAutoFit/>
          </a:bodyPr>
          <a:lstStyle/>
          <a:p>
            <a:pPr algn="ctr"/>
            <a:r>
              <a:rPr lang="de-DE" sz="9600" b="1" cap="all" dirty="0">
                <a:solidFill>
                  <a:schemeClr val="bg1"/>
                </a:solidFill>
                <a:latin typeface="Montserrat Black" pitchFamily="2" charset="77"/>
              </a:rPr>
              <a:t>10x</a:t>
            </a:r>
            <a:r>
              <a:rPr lang="de-DE" sz="4800" b="1" cap="all" dirty="0">
                <a:solidFill>
                  <a:schemeClr val="bg1"/>
                </a:solidFill>
                <a:latin typeface="Montserrat Black" pitchFamily="2" charset="77"/>
              </a:rPr>
              <a:t> </a:t>
            </a:r>
          </a:p>
        </p:txBody>
      </p:sp>
      <p:pic>
        <p:nvPicPr>
          <p:cNvPr id="20" name="Grafik 19">
            <a:extLst>
              <a:ext uri="{FF2B5EF4-FFF2-40B4-BE49-F238E27FC236}">
                <a16:creationId xmlns:a16="http://schemas.microsoft.com/office/drawing/2014/main" id="{6F3B233B-4606-95A6-B010-4979092D68C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83933" y="2734264"/>
            <a:ext cx="662936" cy="662936"/>
          </a:xfrm>
          <a:prstGeom prst="rect">
            <a:avLst/>
          </a:prstGeom>
        </p:spPr>
      </p:pic>
      <p:sp>
        <p:nvSpPr>
          <p:cNvPr id="21" name="Textfeld 20">
            <a:extLst>
              <a:ext uri="{FF2B5EF4-FFF2-40B4-BE49-F238E27FC236}">
                <a16:creationId xmlns:a16="http://schemas.microsoft.com/office/drawing/2014/main" id="{11C04C3B-0E3B-FA26-0C8F-DBFFCD9EEA7A}"/>
              </a:ext>
            </a:extLst>
          </p:cNvPr>
          <p:cNvSpPr txBox="1"/>
          <p:nvPr/>
        </p:nvSpPr>
        <p:spPr>
          <a:xfrm>
            <a:off x="-616609" y="4355437"/>
            <a:ext cx="3916272" cy="738664"/>
          </a:xfrm>
          <a:prstGeom prst="rect">
            <a:avLst/>
          </a:prstGeom>
          <a:noFill/>
        </p:spPr>
        <p:txBody>
          <a:bodyPr wrap="square">
            <a:spAutoFit/>
          </a:bodyPr>
          <a:lstStyle/>
          <a:p>
            <a:pPr algn="ctr"/>
            <a:r>
              <a:rPr lang="de-DE" b="1" cap="all" dirty="0">
                <a:effectLst/>
                <a:latin typeface="Montserrat ExtraBold" pitchFamily="2" charset="77"/>
              </a:rPr>
              <a:t>150.000</a:t>
            </a:r>
            <a:endParaRPr lang="de-DE" dirty="0">
              <a:solidFill>
                <a:srgbClr val="000000"/>
              </a:solidFill>
              <a:effectLst/>
              <a:latin typeface="Montserrat"/>
            </a:endParaRPr>
          </a:p>
          <a:p>
            <a:pPr algn="ctr"/>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p>
          <a:p>
            <a:pPr algn="ct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endParaRPr lang="de-DE" sz="1200" dirty="0">
              <a:solidFill>
                <a:srgbClr val="000000"/>
              </a:solidFill>
              <a:effectLst/>
              <a:latin typeface="Montserrat"/>
            </a:endParaRPr>
          </a:p>
        </p:txBody>
      </p:sp>
      <p:sp>
        <p:nvSpPr>
          <p:cNvPr id="22" name="Textfeld 21">
            <a:extLst>
              <a:ext uri="{FF2B5EF4-FFF2-40B4-BE49-F238E27FC236}">
                <a16:creationId xmlns:a16="http://schemas.microsoft.com/office/drawing/2014/main" id="{E313F599-C56A-979A-1601-DC9F54E2394D}"/>
              </a:ext>
            </a:extLst>
          </p:cNvPr>
          <p:cNvSpPr txBox="1"/>
          <p:nvPr/>
        </p:nvSpPr>
        <p:spPr>
          <a:xfrm>
            <a:off x="-616609" y="5319942"/>
            <a:ext cx="3916272" cy="738664"/>
          </a:xfrm>
          <a:prstGeom prst="rect">
            <a:avLst/>
          </a:prstGeom>
          <a:noFill/>
        </p:spPr>
        <p:txBody>
          <a:bodyPr wrap="square">
            <a:spAutoFit/>
          </a:bodyPr>
          <a:lstStyle/>
          <a:p>
            <a:pPr algn="ctr"/>
            <a:r>
              <a:rPr lang="de-DE" b="1" cap="all" dirty="0">
                <a:effectLst/>
                <a:latin typeface="Montserrat ExtraBold" pitchFamily="2" charset="77"/>
              </a:rPr>
              <a:t>150.000</a:t>
            </a:r>
            <a:endParaRPr lang="de-DE" dirty="0">
              <a:solidFill>
                <a:srgbClr val="000000"/>
              </a:solidFill>
              <a:effectLst/>
              <a:latin typeface="Montserrat"/>
            </a:endParaRPr>
          </a:p>
          <a:p>
            <a:pPr algn="ctr"/>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p>
          <a:p>
            <a:pPr algn="ct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endParaRPr lang="de-DE" sz="1200" dirty="0">
              <a:solidFill>
                <a:srgbClr val="000000"/>
              </a:solidFill>
              <a:effectLst/>
              <a:latin typeface="Montserrat"/>
            </a:endParaRPr>
          </a:p>
        </p:txBody>
      </p:sp>
      <p:sp>
        <p:nvSpPr>
          <p:cNvPr id="26" name="Textfeld 25">
            <a:extLst>
              <a:ext uri="{FF2B5EF4-FFF2-40B4-BE49-F238E27FC236}">
                <a16:creationId xmlns:a16="http://schemas.microsoft.com/office/drawing/2014/main" id="{68ED76A5-BB15-FEE7-7C11-F1FDABBEEE30}"/>
              </a:ext>
            </a:extLst>
          </p:cNvPr>
          <p:cNvSpPr txBox="1"/>
          <p:nvPr/>
        </p:nvSpPr>
        <p:spPr>
          <a:xfrm>
            <a:off x="1287347" y="4355437"/>
            <a:ext cx="3916272" cy="738664"/>
          </a:xfrm>
          <a:prstGeom prst="rect">
            <a:avLst/>
          </a:prstGeom>
          <a:noFill/>
        </p:spPr>
        <p:txBody>
          <a:bodyPr wrap="square">
            <a:spAutoFit/>
          </a:bodyPr>
          <a:lstStyle/>
          <a:p>
            <a:pPr algn="ctr"/>
            <a:r>
              <a:rPr lang="de-DE" b="1" cap="all" dirty="0">
                <a:effectLst/>
                <a:latin typeface="Montserrat ExtraBold" pitchFamily="2" charset="77"/>
              </a:rPr>
              <a:t>150.000</a:t>
            </a:r>
            <a:endParaRPr lang="de-DE" dirty="0">
              <a:solidFill>
                <a:srgbClr val="000000"/>
              </a:solidFill>
              <a:effectLst/>
              <a:latin typeface="Montserrat"/>
            </a:endParaRPr>
          </a:p>
          <a:p>
            <a:pPr algn="ctr"/>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p>
          <a:p>
            <a:pPr algn="ct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endParaRPr lang="de-DE" sz="1200" dirty="0">
              <a:solidFill>
                <a:srgbClr val="000000"/>
              </a:solidFill>
              <a:effectLst/>
              <a:latin typeface="Montserrat"/>
            </a:endParaRPr>
          </a:p>
        </p:txBody>
      </p:sp>
      <p:sp>
        <p:nvSpPr>
          <p:cNvPr id="27" name="Textfeld 26">
            <a:extLst>
              <a:ext uri="{FF2B5EF4-FFF2-40B4-BE49-F238E27FC236}">
                <a16:creationId xmlns:a16="http://schemas.microsoft.com/office/drawing/2014/main" id="{42C70E09-0A28-E942-F0CE-F2F2EABE87D1}"/>
              </a:ext>
            </a:extLst>
          </p:cNvPr>
          <p:cNvSpPr txBox="1"/>
          <p:nvPr/>
        </p:nvSpPr>
        <p:spPr>
          <a:xfrm>
            <a:off x="1287347" y="5319942"/>
            <a:ext cx="3916272" cy="738664"/>
          </a:xfrm>
          <a:prstGeom prst="rect">
            <a:avLst/>
          </a:prstGeom>
          <a:noFill/>
        </p:spPr>
        <p:txBody>
          <a:bodyPr wrap="square">
            <a:spAutoFit/>
          </a:bodyPr>
          <a:lstStyle/>
          <a:p>
            <a:pPr algn="ctr"/>
            <a:r>
              <a:rPr lang="de-DE" b="1" cap="all" dirty="0">
                <a:effectLst/>
                <a:latin typeface="Montserrat ExtraBold" pitchFamily="2" charset="77"/>
              </a:rPr>
              <a:t>150.000</a:t>
            </a:r>
            <a:endParaRPr lang="de-DE" dirty="0">
              <a:solidFill>
                <a:srgbClr val="000000"/>
              </a:solidFill>
              <a:effectLst/>
              <a:latin typeface="Montserrat"/>
            </a:endParaRPr>
          </a:p>
          <a:p>
            <a:pPr algn="ctr"/>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p>
          <a:p>
            <a:pPr algn="ct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endParaRPr lang="de-DE" sz="1200" dirty="0">
              <a:solidFill>
                <a:srgbClr val="000000"/>
              </a:solidFill>
              <a:effectLst/>
              <a:latin typeface="Montserrat"/>
            </a:endParaRPr>
          </a:p>
        </p:txBody>
      </p:sp>
      <p:sp>
        <p:nvSpPr>
          <p:cNvPr id="28" name="Textfeld 27">
            <a:extLst>
              <a:ext uri="{FF2B5EF4-FFF2-40B4-BE49-F238E27FC236}">
                <a16:creationId xmlns:a16="http://schemas.microsoft.com/office/drawing/2014/main" id="{94804117-09F4-DF4D-1323-586027032514}"/>
              </a:ext>
            </a:extLst>
          </p:cNvPr>
          <p:cNvSpPr txBox="1"/>
          <p:nvPr/>
        </p:nvSpPr>
        <p:spPr>
          <a:xfrm>
            <a:off x="4357641" y="4338919"/>
            <a:ext cx="1433285" cy="738664"/>
          </a:xfrm>
          <a:prstGeom prst="rect">
            <a:avLst/>
          </a:prstGeom>
          <a:noFill/>
        </p:spPr>
        <p:txBody>
          <a:bodyPr wrap="square">
            <a:spAutoFit/>
          </a:bodyPr>
          <a:lstStyle/>
          <a:p>
            <a:pPr algn="ctr"/>
            <a:r>
              <a:rPr lang="de-DE" b="1" cap="all" dirty="0">
                <a:effectLst/>
                <a:latin typeface="Montserrat ExtraBold" pitchFamily="2" charset="77"/>
              </a:rPr>
              <a:t>150.000</a:t>
            </a:r>
            <a:endParaRPr lang="de-DE" dirty="0">
              <a:solidFill>
                <a:srgbClr val="000000"/>
              </a:solidFill>
              <a:effectLst/>
              <a:latin typeface="Montserrat"/>
            </a:endParaRPr>
          </a:p>
          <a:p>
            <a:pPr algn="ctr"/>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p>
          <a:p>
            <a:pPr algn="ct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endParaRPr lang="de-DE" sz="1200" dirty="0">
              <a:solidFill>
                <a:srgbClr val="000000"/>
              </a:solidFill>
              <a:effectLst/>
              <a:latin typeface="Montserrat"/>
            </a:endParaRPr>
          </a:p>
        </p:txBody>
      </p:sp>
      <p:sp>
        <p:nvSpPr>
          <p:cNvPr id="29" name="Textfeld 28">
            <a:extLst>
              <a:ext uri="{FF2B5EF4-FFF2-40B4-BE49-F238E27FC236}">
                <a16:creationId xmlns:a16="http://schemas.microsoft.com/office/drawing/2014/main" id="{9BBD5CCE-42B6-055F-15F0-F3D4BF3DE049}"/>
              </a:ext>
            </a:extLst>
          </p:cNvPr>
          <p:cNvSpPr txBox="1"/>
          <p:nvPr/>
        </p:nvSpPr>
        <p:spPr>
          <a:xfrm>
            <a:off x="3116147" y="5319942"/>
            <a:ext cx="3916272" cy="738664"/>
          </a:xfrm>
          <a:prstGeom prst="rect">
            <a:avLst/>
          </a:prstGeom>
          <a:noFill/>
        </p:spPr>
        <p:txBody>
          <a:bodyPr wrap="square">
            <a:spAutoFit/>
          </a:bodyPr>
          <a:lstStyle/>
          <a:p>
            <a:pPr algn="ctr"/>
            <a:r>
              <a:rPr lang="de-DE" b="1" cap="all" dirty="0">
                <a:effectLst/>
                <a:latin typeface="Montserrat ExtraBold" pitchFamily="2" charset="77"/>
              </a:rPr>
              <a:t>150.000</a:t>
            </a:r>
            <a:endParaRPr lang="de-DE" dirty="0">
              <a:solidFill>
                <a:srgbClr val="000000"/>
              </a:solidFill>
              <a:effectLst/>
              <a:latin typeface="Montserrat"/>
            </a:endParaRPr>
          </a:p>
          <a:p>
            <a:pPr algn="ctr"/>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p>
          <a:p>
            <a:pPr algn="ct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endParaRPr lang="de-DE" sz="1200" dirty="0">
              <a:solidFill>
                <a:srgbClr val="000000"/>
              </a:solidFill>
              <a:effectLst/>
              <a:latin typeface="Montserrat"/>
            </a:endParaRPr>
          </a:p>
        </p:txBody>
      </p:sp>
      <p:sp>
        <p:nvSpPr>
          <p:cNvPr id="30" name="Textfeld 29">
            <a:extLst>
              <a:ext uri="{FF2B5EF4-FFF2-40B4-BE49-F238E27FC236}">
                <a16:creationId xmlns:a16="http://schemas.microsoft.com/office/drawing/2014/main" id="{5F86B16E-CFA3-5BF9-2C2E-00F57605A417}"/>
              </a:ext>
            </a:extLst>
          </p:cNvPr>
          <p:cNvSpPr txBox="1"/>
          <p:nvPr/>
        </p:nvSpPr>
        <p:spPr>
          <a:xfrm>
            <a:off x="4857265" y="4355437"/>
            <a:ext cx="3916272" cy="738664"/>
          </a:xfrm>
          <a:prstGeom prst="rect">
            <a:avLst/>
          </a:prstGeom>
          <a:noFill/>
        </p:spPr>
        <p:txBody>
          <a:bodyPr wrap="square">
            <a:spAutoFit/>
          </a:bodyPr>
          <a:lstStyle/>
          <a:p>
            <a:pPr algn="ctr"/>
            <a:r>
              <a:rPr lang="de-DE" b="1" cap="all" dirty="0">
                <a:effectLst/>
                <a:latin typeface="Montserrat ExtraBold" pitchFamily="2" charset="77"/>
              </a:rPr>
              <a:t>150.000</a:t>
            </a:r>
            <a:endParaRPr lang="de-DE" dirty="0">
              <a:solidFill>
                <a:srgbClr val="000000"/>
              </a:solidFill>
              <a:effectLst/>
              <a:latin typeface="Montserrat"/>
            </a:endParaRPr>
          </a:p>
          <a:p>
            <a:pPr algn="ctr"/>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p>
          <a:p>
            <a:pPr algn="ct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endParaRPr lang="de-DE" sz="1200" dirty="0">
              <a:solidFill>
                <a:srgbClr val="000000"/>
              </a:solidFill>
              <a:effectLst/>
              <a:latin typeface="Montserrat"/>
            </a:endParaRPr>
          </a:p>
        </p:txBody>
      </p:sp>
      <p:sp>
        <p:nvSpPr>
          <p:cNvPr id="31" name="Textfeld 30">
            <a:extLst>
              <a:ext uri="{FF2B5EF4-FFF2-40B4-BE49-F238E27FC236}">
                <a16:creationId xmlns:a16="http://schemas.microsoft.com/office/drawing/2014/main" id="{E2AB2397-E52F-E494-B5BB-19D11ACE0399}"/>
              </a:ext>
            </a:extLst>
          </p:cNvPr>
          <p:cNvSpPr txBox="1"/>
          <p:nvPr/>
        </p:nvSpPr>
        <p:spPr>
          <a:xfrm>
            <a:off x="4857265" y="5319942"/>
            <a:ext cx="3916272" cy="738664"/>
          </a:xfrm>
          <a:prstGeom prst="rect">
            <a:avLst/>
          </a:prstGeom>
          <a:noFill/>
        </p:spPr>
        <p:txBody>
          <a:bodyPr wrap="square">
            <a:spAutoFit/>
          </a:bodyPr>
          <a:lstStyle/>
          <a:p>
            <a:pPr algn="ctr"/>
            <a:r>
              <a:rPr lang="de-DE" b="1" cap="all" dirty="0">
                <a:effectLst/>
                <a:latin typeface="Montserrat ExtraBold" pitchFamily="2" charset="77"/>
              </a:rPr>
              <a:t>150.000</a:t>
            </a:r>
            <a:endParaRPr lang="de-DE" dirty="0">
              <a:solidFill>
                <a:srgbClr val="000000"/>
              </a:solidFill>
              <a:effectLst/>
              <a:latin typeface="Montserrat"/>
            </a:endParaRPr>
          </a:p>
          <a:p>
            <a:pPr algn="ctr"/>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p>
          <a:p>
            <a:pPr algn="ct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endParaRPr lang="de-DE" sz="1200" dirty="0">
              <a:solidFill>
                <a:srgbClr val="000000"/>
              </a:solidFill>
              <a:effectLst/>
              <a:latin typeface="Montserrat"/>
            </a:endParaRPr>
          </a:p>
        </p:txBody>
      </p:sp>
      <p:sp>
        <p:nvSpPr>
          <p:cNvPr id="33" name="Textfeld 32">
            <a:extLst>
              <a:ext uri="{FF2B5EF4-FFF2-40B4-BE49-F238E27FC236}">
                <a16:creationId xmlns:a16="http://schemas.microsoft.com/office/drawing/2014/main" id="{18FF4E80-7DAE-5366-9DDB-8661A5C49BCF}"/>
              </a:ext>
            </a:extLst>
          </p:cNvPr>
          <p:cNvSpPr txBox="1"/>
          <p:nvPr/>
        </p:nvSpPr>
        <p:spPr>
          <a:xfrm>
            <a:off x="6026797" y="3429000"/>
            <a:ext cx="1577209" cy="738664"/>
          </a:xfrm>
          <a:prstGeom prst="rect">
            <a:avLst/>
          </a:prstGeom>
          <a:noFill/>
        </p:spPr>
        <p:txBody>
          <a:bodyPr wrap="square">
            <a:spAutoFit/>
          </a:bodyPr>
          <a:lstStyle/>
          <a:p>
            <a:pPr algn="ctr"/>
            <a:r>
              <a:rPr lang="de-DE" b="1" cap="all" dirty="0">
                <a:effectLst/>
                <a:latin typeface="Montserrat ExtraBold" pitchFamily="2" charset="77"/>
              </a:rPr>
              <a:t>150.000</a:t>
            </a:r>
            <a:endParaRPr lang="de-DE" dirty="0">
              <a:solidFill>
                <a:srgbClr val="000000"/>
              </a:solidFill>
              <a:effectLst/>
              <a:latin typeface="Montserrat"/>
            </a:endParaRPr>
          </a:p>
          <a:p>
            <a:pPr algn="ctr"/>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p>
          <a:p>
            <a:pPr algn="ct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endParaRPr lang="de-DE" sz="1200" dirty="0">
              <a:solidFill>
                <a:srgbClr val="000000"/>
              </a:solidFill>
              <a:effectLst/>
              <a:latin typeface="Montserrat"/>
            </a:endParaRPr>
          </a:p>
        </p:txBody>
      </p:sp>
      <p:sp>
        <p:nvSpPr>
          <p:cNvPr id="35" name="Textfeld 34">
            <a:extLst>
              <a:ext uri="{FF2B5EF4-FFF2-40B4-BE49-F238E27FC236}">
                <a16:creationId xmlns:a16="http://schemas.microsoft.com/office/drawing/2014/main" id="{3D848881-8DAC-D7A6-C5FC-E4EA1137C4FE}"/>
              </a:ext>
            </a:extLst>
          </p:cNvPr>
          <p:cNvSpPr txBox="1"/>
          <p:nvPr/>
        </p:nvSpPr>
        <p:spPr>
          <a:xfrm>
            <a:off x="8216765" y="3544820"/>
            <a:ext cx="3119785" cy="492443"/>
          </a:xfrm>
          <a:prstGeom prst="rect">
            <a:avLst/>
          </a:prstGeom>
          <a:noFill/>
        </p:spPr>
        <p:txBody>
          <a:bodyPr wrap="square">
            <a:spAutoFit/>
          </a:bodyPr>
          <a:lstStyle/>
          <a:p>
            <a:pPr algn="ctr"/>
            <a:r>
              <a:rPr lang="de-DE" sz="2500" b="1" cap="all" dirty="0">
                <a:solidFill>
                  <a:schemeClr val="bg1"/>
                </a:solidFill>
                <a:effectLst/>
                <a:latin typeface="Montserrat SemiBold" pitchFamily="2" charset="77"/>
              </a:rPr>
              <a:t>LOREM IPSUM</a:t>
            </a:r>
          </a:p>
        </p:txBody>
      </p:sp>
      <p:sp>
        <p:nvSpPr>
          <p:cNvPr id="37" name="Textfeld 36">
            <a:extLst>
              <a:ext uri="{FF2B5EF4-FFF2-40B4-BE49-F238E27FC236}">
                <a16:creationId xmlns:a16="http://schemas.microsoft.com/office/drawing/2014/main" id="{8842A97F-3EC1-1875-70DE-C43F69CEC0E1}"/>
              </a:ext>
            </a:extLst>
          </p:cNvPr>
          <p:cNvSpPr txBox="1"/>
          <p:nvPr/>
        </p:nvSpPr>
        <p:spPr>
          <a:xfrm>
            <a:off x="8381675" y="4943678"/>
            <a:ext cx="2801485" cy="830997"/>
          </a:xfrm>
          <a:prstGeom prst="rect">
            <a:avLst/>
          </a:prstGeom>
          <a:noFill/>
        </p:spPr>
        <p:txBody>
          <a:bodyPr wrap="square">
            <a:spAutoFit/>
          </a:bodyPr>
          <a:lstStyle/>
          <a:p>
            <a:pPr algn="ctr"/>
            <a:r>
              <a:rPr lang="de-DE" sz="4700" b="1" cap="all" dirty="0">
                <a:solidFill>
                  <a:schemeClr val="bg1"/>
                </a:solidFill>
                <a:latin typeface="Montserrat SemiBold" pitchFamily="2" charset="77"/>
              </a:rPr>
              <a:t>LOREM</a:t>
            </a:r>
            <a:r>
              <a:rPr lang="de-DE" sz="4800" b="1" cap="all" dirty="0">
                <a:solidFill>
                  <a:schemeClr val="bg1"/>
                </a:solidFill>
                <a:latin typeface="Montserrat SemiBold" pitchFamily="2" charset="77"/>
              </a:rPr>
              <a:t> </a:t>
            </a:r>
          </a:p>
        </p:txBody>
      </p:sp>
    </p:spTree>
    <p:extLst>
      <p:ext uri="{BB962C8B-B14F-4D97-AF65-F5344CB8AC3E}">
        <p14:creationId xmlns:p14="http://schemas.microsoft.com/office/powerpoint/2010/main" val="3555001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BE2C58AD-4AC2-2232-5A2A-FB29FE6D612D}"/>
              </a:ext>
            </a:extLst>
          </p:cNvPr>
          <p:cNvSpPr/>
          <p:nvPr/>
        </p:nvSpPr>
        <p:spPr>
          <a:xfrm>
            <a:off x="6096000" y="3300022"/>
            <a:ext cx="6096000" cy="10343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9891F171-9EA9-9EA3-9FAF-C1D7AA3FD218}"/>
              </a:ext>
            </a:extLst>
          </p:cNvPr>
          <p:cNvSpPr/>
          <p:nvPr/>
        </p:nvSpPr>
        <p:spPr>
          <a:xfrm>
            <a:off x="6096000" y="5369454"/>
            <a:ext cx="6096000" cy="10343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9A3A5052-365F-E8E2-D050-CC8A67DD6A13}"/>
              </a:ext>
            </a:extLst>
          </p:cNvPr>
          <p:cNvSpPr/>
          <p:nvPr/>
        </p:nvSpPr>
        <p:spPr>
          <a:xfrm>
            <a:off x="6096000" y="2265701"/>
            <a:ext cx="6096000" cy="10343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76096F2E-21CE-5415-5FFD-797209B3492C}"/>
              </a:ext>
            </a:extLst>
          </p:cNvPr>
          <p:cNvSpPr/>
          <p:nvPr/>
        </p:nvSpPr>
        <p:spPr>
          <a:xfrm>
            <a:off x="6096000" y="4334343"/>
            <a:ext cx="6096000" cy="10343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6" name="Picture 2">
            <a:extLst>
              <a:ext uri="{FF2B5EF4-FFF2-40B4-BE49-F238E27FC236}">
                <a16:creationId xmlns:a16="http://schemas.microsoft.com/office/drawing/2014/main" id="{7092E494-0005-DBBC-54E2-E3A6985F1C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9943" y="3500262"/>
            <a:ext cx="460652" cy="46065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F1DDC850-F848-6A53-772F-6196CF06DA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9943" y="4523594"/>
            <a:ext cx="460652" cy="4517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5986164-4937-CFEC-E3B5-5E361ED5E8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7346" y="5582989"/>
            <a:ext cx="378566" cy="37128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9EA71930-58CE-34B9-CEB9-D22EFB981E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4627" y="2474768"/>
            <a:ext cx="371285" cy="3712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A8DDB2D-D327-3943-9960-BBC57CC324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28065"/>
            <a:ext cx="5753848" cy="7506018"/>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977;p3">
            <a:extLst>
              <a:ext uri="{FF2B5EF4-FFF2-40B4-BE49-F238E27FC236}">
                <a16:creationId xmlns:a16="http://schemas.microsoft.com/office/drawing/2014/main" id="{A89F3023-93F6-EBBB-91D5-E82BFD2B7BB1}"/>
              </a:ext>
            </a:extLst>
          </p:cNvPr>
          <p:cNvSpPr txBox="1">
            <a:spLocks/>
          </p:cNvSpPr>
          <p:nvPr/>
        </p:nvSpPr>
        <p:spPr>
          <a:xfrm>
            <a:off x="6095999" y="454853"/>
            <a:ext cx="5595257" cy="896254"/>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buClr>
                <a:schemeClr val="dk1"/>
              </a:buClr>
              <a:buSzPts val="3400"/>
              <a:buFont typeface="Montserrat Black"/>
              <a:buNone/>
            </a:pPr>
            <a:r>
              <a:rPr lang="de-DE" sz="3200" b="1" dirty="0">
                <a:solidFill>
                  <a:srgbClr val="FF0000"/>
                </a:solidFill>
                <a:latin typeface="Montserrat ExtraBold" pitchFamily="2" charset="77"/>
              </a:rPr>
              <a:t>LOREM IPSUM DOLOR SIT</a:t>
            </a:r>
          </a:p>
          <a:p>
            <a:pPr algn="l">
              <a:spcBef>
                <a:spcPts val="0"/>
              </a:spcBef>
              <a:buClr>
                <a:schemeClr val="dk1"/>
              </a:buClr>
              <a:buSzPts val="3400"/>
              <a:buFont typeface="Montserrat Black"/>
              <a:buNone/>
            </a:pPr>
            <a:r>
              <a:rPr lang="de-DE" sz="3200" b="1" dirty="0">
                <a:latin typeface="Montserrat ExtraBold" pitchFamily="2" charset="77"/>
              </a:rPr>
              <a:t>ET JUSTO DUO</a:t>
            </a:r>
          </a:p>
        </p:txBody>
      </p:sp>
      <p:sp>
        <p:nvSpPr>
          <p:cNvPr id="9" name="Textfeld 8">
            <a:extLst>
              <a:ext uri="{FF2B5EF4-FFF2-40B4-BE49-F238E27FC236}">
                <a16:creationId xmlns:a16="http://schemas.microsoft.com/office/drawing/2014/main" id="{21F8CFF8-F15C-EF6D-5E42-9CFB109FFA55}"/>
              </a:ext>
            </a:extLst>
          </p:cNvPr>
          <p:cNvSpPr txBox="1"/>
          <p:nvPr/>
        </p:nvSpPr>
        <p:spPr>
          <a:xfrm>
            <a:off x="7798382" y="1826686"/>
            <a:ext cx="1312824" cy="276999"/>
          </a:xfrm>
          <a:prstGeom prst="rect">
            <a:avLst/>
          </a:prstGeom>
          <a:noFill/>
        </p:spPr>
        <p:txBody>
          <a:bodyPr wrap="square">
            <a:spAutoFit/>
          </a:bodyPr>
          <a:lstStyle/>
          <a:p>
            <a:pPr algn="ctr"/>
            <a:r>
              <a:rPr lang="de-DE" sz="1200" b="1" dirty="0">
                <a:solidFill>
                  <a:srgbClr val="000000"/>
                </a:solidFill>
                <a:effectLst/>
                <a:latin typeface="Montserrat" pitchFamily="2" charset="77"/>
              </a:rPr>
              <a:t>2021</a:t>
            </a:r>
          </a:p>
        </p:txBody>
      </p:sp>
      <p:sp>
        <p:nvSpPr>
          <p:cNvPr id="10" name="Textfeld 9">
            <a:extLst>
              <a:ext uri="{FF2B5EF4-FFF2-40B4-BE49-F238E27FC236}">
                <a16:creationId xmlns:a16="http://schemas.microsoft.com/office/drawing/2014/main" id="{FA1C7DF8-E4EB-751A-01A1-E2A4F85DA4E5}"/>
              </a:ext>
            </a:extLst>
          </p:cNvPr>
          <p:cNvSpPr txBox="1"/>
          <p:nvPr/>
        </p:nvSpPr>
        <p:spPr>
          <a:xfrm>
            <a:off x="9207560" y="1826686"/>
            <a:ext cx="1312824" cy="276999"/>
          </a:xfrm>
          <a:prstGeom prst="rect">
            <a:avLst/>
          </a:prstGeom>
          <a:noFill/>
        </p:spPr>
        <p:txBody>
          <a:bodyPr wrap="square">
            <a:spAutoFit/>
          </a:bodyPr>
          <a:lstStyle/>
          <a:p>
            <a:pPr algn="ctr"/>
            <a:r>
              <a:rPr lang="de-DE" sz="1200" b="1" dirty="0">
                <a:solidFill>
                  <a:srgbClr val="000000"/>
                </a:solidFill>
                <a:effectLst/>
                <a:latin typeface="Montserrat" pitchFamily="2" charset="77"/>
              </a:rPr>
              <a:t>2022</a:t>
            </a:r>
          </a:p>
        </p:txBody>
      </p:sp>
      <p:sp>
        <p:nvSpPr>
          <p:cNvPr id="11" name="Textfeld 10">
            <a:extLst>
              <a:ext uri="{FF2B5EF4-FFF2-40B4-BE49-F238E27FC236}">
                <a16:creationId xmlns:a16="http://schemas.microsoft.com/office/drawing/2014/main" id="{567A31D3-5201-851F-E24D-1A4E1D1D80C1}"/>
              </a:ext>
            </a:extLst>
          </p:cNvPr>
          <p:cNvSpPr txBox="1"/>
          <p:nvPr/>
        </p:nvSpPr>
        <p:spPr>
          <a:xfrm>
            <a:off x="10616738" y="1826686"/>
            <a:ext cx="1312824" cy="276999"/>
          </a:xfrm>
          <a:prstGeom prst="rect">
            <a:avLst/>
          </a:prstGeom>
          <a:noFill/>
        </p:spPr>
        <p:txBody>
          <a:bodyPr wrap="square">
            <a:spAutoFit/>
          </a:bodyPr>
          <a:lstStyle/>
          <a:p>
            <a:pPr algn="ctr"/>
            <a:r>
              <a:rPr lang="de-DE" sz="1200" b="1" dirty="0">
                <a:solidFill>
                  <a:srgbClr val="000000"/>
                </a:solidFill>
                <a:effectLst/>
                <a:latin typeface="Montserrat" pitchFamily="2" charset="77"/>
              </a:rPr>
              <a:t>2023</a:t>
            </a:r>
          </a:p>
        </p:txBody>
      </p:sp>
      <p:sp>
        <p:nvSpPr>
          <p:cNvPr id="16" name="Textfeld 15">
            <a:extLst>
              <a:ext uri="{FF2B5EF4-FFF2-40B4-BE49-F238E27FC236}">
                <a16:creationId xmlns:a16="http://schemas.microsoft.com/office/drawing/2014/main" id="{2EF78B08-B150-C1CA-79F2-FDA530B141DF}"/>
              </a:ext>
            </a:extLst>
          </p:cNvPr>
          <p:cNvSpPr txBox="1"/>
          <p:nvPr/>
        </p:nvSpPr>
        <p:spPr>
          <a:xfrm>
            <a:off x="7798382" y="2657111"/>
            <a:ext cx="1312824" cy="276999"/>
          </a:xfrm>
          <a:prstGeom prst="rect">
            <a:avLst/>
          </a:prstGeom>
          <a:noFill/>
        </p:spPr>
        <p:txBody>
          <a:bodyPr wrap="square">
            <a:spAutoFit/>
          </a:bodyPr>
          <a:lstStyle/>
          <a:p>
            <a:pPr algn="ctr"/>
            <a:r>
              <a:rPr lang="de-DE" sz="1200" dirty="0">
                <a:solidFill>
                  <a:srgbClr val="000000"/>
                </a:solidFill>
                <a:effectLst/>
                <a:latin typeface="Montserrat Medium" pitchFamily="2" charset="77"/>
              </a:rPr>
              <a:t>1.5</a:t>
            </a:r>
          </a:p>
        </p:txBody>
      </p:sp>
      <p:sp>
        <p:nvSpPr>
          <p:cNvPr id="17" name="Textfeld 16">
            <a:extLst>
              <a:ext uri="{FF2B5EF4-FFF2-40B4-BE49-F238E27FC236}">
                <a16:creationId xmlns:a16="http://schemas.microsoft.com/office/drawing/2014/main" id="{426CD892-3938-6263-BE3A-99B6324B5E63}"/>
              </a:ext>
            </a:extLst>
          </p:cNvPr>
          <p:cNvSpPr txBox="1"/>
          <p:nvPr/>
        </p:nvSpPr>
        <p:spPr>
          <a:xfrm>
            <a:off x="9207560" y="2657111"/>
            <a:ext cx="1312824" cy="276999"/>
          </a:xfrm>
          <a:prstGeom prst="rect">
            <a:avLst/>
          </a:prstGeom>
          <a:noFill/>
        </p:spPr>
        <p:txBody>
          <a:bodyPr wrap="square">
            <a:spAutoFit/>
          </a:bodyPr>
          <a:lstStyle/>
          <a:p>
            <a:pPr algn="ctr"/>
            <a:r>
              <a:rPr lang="de-DE" sz="1200" dirty="0">
                <a:solidFill>
                  <a:srgbClr val="000000"/>
                </a:solidFill>
                <a:effectLst/>
                <a:latin typeface="Montserrat Medium" pitchFamily="2" charset="77"/>
              </a:rPr>
              <a:t>13.3</a:t>
            </a:r>
          </a:p>
        </p:txBody>
      </p:sp>
      <p:sp>
        <p:nvSpPr>
          <p:cNvPr id="18" name="Textfeld 17">
            <a:extLst>
              <a:ext uri="{FF2B5EF4-FFF2-40B4-BE49-F238E27FC236}">
                <a16:creationId xmlns:a16="http://schemas.microsoft.com/office/drawing/2014/main" id="{F55ACF29-FABB-986D-720D-D1E7314CF93C}"/>
              </a:ext>
            </a:extLst>
          </p:cNvPr>
          <p:cNvSpPr txBox="1"/>
          <p:nvPr/>
        </p:nvSpPr>
        <p:spPr>
          <a:xfrm>
            <a:off x="10616738" y="2657111"/>
            <a:ext cx="1312824" cy="276999"/>
          </a:xfrm>
          <a:prstGeom prst="rect">
            <a:avLst/>
          </a:prstGeom>
          <a:noFill/>
        </p:spPr>
        <p:txBody>
          <a:bodyPr wrap="square">
            <a:spAutoFit/>
          </a:bodyPr>
          <a:lstStyle/>
          <a:p>
            <a:pPr algn="ctr"/>
            <a:r>
              <a:rPr lang="de-DE" sz="1200" dirty="0">
                <a:solidFill>
                  <a:srgbClr val="000000"/>
                </a:solidFill>
                <a:effectLst/>
                <a:latin typeface="Montserrat Medium" pitchFamily="2" charset="77"/>
              </a:rPr>
              <a:t>49.9</a:t>
            </a:r>
          </a:p>
        </p:txBody>
      </p:sp>
      <p:sp>
        <p:nvSpPr>
          <p:cNvPr id="19" name="Textfeld 18">
            <a:extLst>
              <a:ext uri="{FF2B5EF4-FFF2-40B4-BE49-F238E27FC236}">
                <a16:creationId xmlns:a16="http://schemas.microsoft.com/office/drawing/2014/main" id="{2DEEE53F-0F37-802C-F1CB-45D5D2E2ADF6}"/>
              </a:ext>
            </a:extLst>
          </p:cNvPr>
          <p:cNvSpPr txBox="1"/>
          <p:nvPr/>
        </p:nvSpPr>
        <p:spPr>
          <a:xfrm>
            <a:off x="7798382" y="3692809"/>
            <a:ext cx="1312824" cy="276999"/>
          </a:xfrm>
          <a:prstGeom prst="rect">
            <a:avLst/>
          </a:prstGeom>
          <a:noFill/>
        </p:spPr>
        <p:txBody>
          <a:bodyPr wrap="square">
            <a:spAutoFit/>
          </a:bodyPr>
          <a:lstStyle/>
          <a:p>
            <a:pPr algn="ctr"/>
            <a:r>
              <a:rPr lang="de-DE" sz="1200" dirty="0">
                <a:solidFill>
                  <a:srgbClr val="000000"/>
                </a:solidFill>
                <a:effectLst/>
                <a:latin typeface="Montserrat Medium" pitchFamily="2" charset="77"/>
              </a:rPr>
              <a:t>2.826</a:t>
            </a:r>
          </a:p>
        </p:txBody>
      </p:sp>
      <p:sp>
        <p:nvSpPr>
          <p:cNvPr id="20" name="Textfeld 19">
            <a:extLst>
              <a:ext uri="{FF2B5EF4-FFF2-40B4-BE49-F238E27FC236}">
                <a16:creationId xmlns:a16="http://schemas.microsoft.com/office/drawing/2014/main" id="{3308B53A-42CB-3E9A-D679-07318A17C0BB}"/>
              </a:ext>
            </a:extLst>
          </p:cNvPr>
          <p:cNvSpPr txBox="1"/>
          <p:nvPr/>
        </p:nvSpPr>
        <p:spPr>
          <a:xfrm>
            <a:off x="9207560" y="3692809"/>
            <a:ext cx="1312824" cy="276999"/>
          </a:xfrm>
          <a:prstGeom prst="rect">
            <a:avLst/>
          </a:prstGeom>
          <a:noFill/>
        </p:spPr>
        <p:txBody>
          <a:bodyPr wrap="square">
            <a:spAutoFit/>
          </a:bodyPr>
          <a:lstStyle/>
          <a:p>
            <a:pPr algn="ctr"/>
            <a:r>
              <a:rPr lang="de-DE" sz="1200" dirty="0">
                <a:solidFill>
                  <a:srgbClr val="000000"/>
                </a:solidFill>
                <a:effectLst/>
                <a:latin typeface="Montserrat Medium" pitchFamily="2" charset="77"/>
              </a:rPr>
              <a:t>18.484</a:t>
            </a:r>
          </a:p>
        </p:txBody>
      </p:sp>
      <p:sp>
        <p:nvSpPr>
          <p:cNvPr id="21" name="Textfeld 20">
            <a:extLst>
              <a:ext uri="{FF2B5EF4-FFF2-40B4-BE49-F238E27FC236}">
                <a16:creationId xmlns:a16="http://schemas.microsoft.com/office/drawing/2014/main" id="{9E484A87-6CD2-2F45-1942-3197D0C04544}"/>
              </a:ext>
            </a:extLst>
          </p:cNvPr>
          <p:cNvSpPr txBox="1"/>
          <p:nvPr/>
        </p:nvSpPr>
        <p:spPr>
          <a:xfrm>
            <a:off x="10616738" y="3692809"/>
            <a:ext cx="1312824" cy="276999"/>
          </a:xfrm>
          <a:prstGeom prst="rect">
            <a:avLst/>
          </a:prstGeom>
          <a:noFill/>
        </p:spPr>
        <p:txBody>
          <a:bodyPr wrap="square">
            <a:spAutoFit/>
          </a:bodyPr>
          <a:lstStyle/>
          <a:p>
            <a:pPr algn="ctr"/>
            <a:r>
              <a:rPr lang="de-DE" sz="1200" dirty="0">
                <a:solidFill>
                  <a:srgbClr val="000000"/>
                </a:solidFill>
                <a:effectLst/>
                <a:latin typeface="Montserrat Medium" pitchFamily="2" charset="77"/>
              </a:rPr>
              <a:t>108.000</a:t>
            </a:r>
          </a:p>
        </p:txBody>
      </p:sp>
      <p:sp>
        <p:nvSpPr>
          <p:cNvPr id="22" name="Textfeld 21">
            <a:extLst>
              <a:ext uri="{FF2B5EF4-FFF2-40B4-BE49-F238E27FC236}">
                <a16:creationId xmlns:a16="http://schemas.microsoft.com/office/drawing/2014/main" id="{174076D7-FDE5-0139-268E-18A7FC67622E}"/>
              </a:ext>
            </a:extLst>
          </p:cNvPr>
          <p:cNvSpPr txBox="1"/>
          <p:nvPr/>
        </p:nvSpPr>
        <p:spPr>
          <a:xfrm>
            <a:off x="7798382" y="4719177"/>
            <a:ext cx="1312824" cy="276999"/>
          </a:xfrm>
          <a:prstGeom prst="rect">
            <a:avLst/>
          </a:prstGeom>
          <a:noFill/>
        </p:spPr>
        <p:txBody>
          <a:bodyPr wrap="square">
            <a:spAutoFit/>
          </a:bodyPr>
          <a:lstStyle/>
          <a:p>
            <a:pPr algn="ctr"/>
            <a:r>
              <a:rPr lang="de-DE" sz="1200" dirty="0">
                <a:solidFill>
                  <a:srgbClr val="000000"/>
                </a:solidFill>
                <a:effectLst/>
                <a:latin typeface="Montserrat Medium" pitchFamily="2" charset="77"/>
              </a:rPr>
              <a:t>13</a:t>
            </a:r>
          </a:p>
        </p:txBody>
      </p:sp>
      <p:sp>
        <p:nvSpPr>
          <p:cNvPr id="23" name="Textfeld 22">
            <a:extLst>
              <a:ext uri="{FF2B5EF4-FFF2-40B4-BE49-F238E27FC236}">
                <a16:creationId xmlns:a16="http://schemas.microsoft.com/office/drawing/2014/main" id="{7B6C4B1E-BF2D-B56C-AA1F-D9A2E333C47C}"/>
              </a:ext>
            </a:extLst>
          </p:cNvPr>
          <p:cNvSpPr txBox="1"/>
          <p:nvPr/>
        </p:nvSpPr>
        <p:spPr>
          <a:xfrm>
            <a:off x="9207560" y="4719177"/>
            <a:ext cx="1312824" cy="276999"/>
          </a:xfrm>
          <a:prstGeom prst="rect">
            <a:avLst/>
          </a:prstGeom>
          <a:noFill/>
        </p:spPr>
        <p:txBody>
          <a:bodyPr wrap="square">
            <a:spAutoFit/>
          </a:bodyPr>
          <a:lstStyle/>
          <a:p>
            <a:pPr algn="ctr"/>
            <a:r>
              <a:rPr lang="de-DE" sz="1200" dirty="0">
                <a:solidFill>
                  <a:srgbClr val="000000"/>
                </a:solidFill>
                <a:effectLst/>
                <a:latin typeface="Montserrat Medium" pitchFamily="2" charset="77"/>
              </a:rPr>
              <a:t>66</a:t>
            </a:r>
          </a:p>
        </p:txBody>
      </p:sp>
      <p:sp>
        <p:nvSpPr>
          <p:cNvPr id="24" name="Textfeld 23">
            <a:extLst>
              <a:ext uri="{FF2B5EF4-FFF2-40B4-BE49-F238E27FC236}">
                <a16:creationId xmlns:a16="http://schemas.microsoft.com/office/drawing/2014/main" id="{A261D4C2-4513-EC61-AD2F-1EAC594C3D5F}"/>
              </a:ext>
            </a:extLst>
          </p:cNvPr>
          <p:cNvSpPr txBox="1"/>
          <p:nvPr/>
        </p:nvSpPr>
        <p:spPr>
          <a:xfrm>
            <a:off x="10616738" y="4719177"/>
            <a:ext cx="1312824" cy="276999"/>
          </a:xfrm>
          <a:prstGeom prst="rect">
            <a:avLst/>
          </a:prstGeom>
          <a:noFill/>
        </p:spPr>
        <p:txBody>
          <a:bodyPr wrap="square">
            <a:spAutoFit/>
          </a:bodyPr>
          <a:lstStyle/>
          <a:p>
            <a:pPr algn="ctr"/>
            <a:r>
              <a:rPr lang="de-DE" sz="1200" dirty="0">
                <a:solidFill>
                  <a:srgbClr val="000000"/>
                </a:solidFill>
                <a:latin typeface="Montserrat Medium" pitchFamily="2" charset="77"/>
              </a:rPr>
              <a:t>2</a:t>
            </a:r>
            <a:r>
              <a:rPr lang="de-DE" sz="1200" dirty="0">
                <a:solidFill>
                  <a:srgbClr val="000000"/>
                </a:solidFill>
                <a:effectLst/>
                <a:latin typeface="Montserrat Medium" pitchFamily="2" charset="77"/>
              </a:rPr>
              <a:t>54</a:t>
            </a:r>
          </a:p>
        </p:txBody>
      </p:sp>
      <p:sp>
        <p:nvSpPr>
          <p:cNvPr id="25" name="Textfeld 24">
            <a:extLst>
              <a:ext uri="{FF2B5EF4-FFF2-40B4-BE49-F238E27FC236}">
                <a16:creationId xmlns:a16="http://schemas.microsoft.com/office/drawing/2014/main" id="{7F6FFAD0-F8AF-170E-E1BE-DBDC604A2089}"/>
              </a:ext>
            </a:extLst>
          </p:cNvPr>
          <p:cNvSpPr txBox="1"/>
          <p:nvPr/>
        </p:nvSpPr>
        <p:spPr>
          <a:xfrm>
            <a:off x="7798382" y="5736214"/>
            <a:ext cx="1312824" cy="276999"/>
          </a:xfrm>
          <a:prstGeom prst="rect">
            <a:avLst/>
          </a:prstGeom>
          <a:noFill/>
        </p:spPr>
        <p:txBody>
          <a:bodyPr wrap="square">
            <a:spAutoFit/>
          </a:bodyPr>
          <a:lstStyle/>
          <a:p>
            <a:pPr algn="ctr"/>
            <a:r>
              <a:rPr lang="de-DE" sz="1200" dirty="0">
                <a:solidFill>
                  <a:srgbClr val="000000"/>
                </a:solidFill>
                <a:effectLst/>
                <a:latin typeface="Montserrat Medium" pitchFamily="2" charset="77"/>
              </a:rPr>
              <a:t>11</a:t>
            </a:r>
          </a:p>
        </p:txBody>
      </p:sp>
      <p:sp>
        <p:nvSpPr>
          <p:cNvPr id="26" name="Textfeld 25">
            <a:extLst>
              <a:ext uri="{FF2B5EF4-FFF2-40B4-BE49-F238E27FC236}">
                <a16:creationId xmlns:a16="http://schemas.microsoft.com/office/drawing/2014/main" id="{6AD57910-1CA7-F549-1CCD-2A1E9423CC35}"/>
              </a:ext>
            </a:extLst>
          </p:cNvPr>
          <p:cNvSpPr txBox="1"/>
          <p:nvPr/>
        </p:nvSpPr>
        <p:spPr>
          <a:xfrm>
            <a:off x="9207560" y="5736214"/>
            <a:ext cx="1312824" cy="276999"/>
          </a:xfrm>
          <a:prstGeom prst="rect">
            <a:avLst/>
          </a:prstGeom>
          <a:noFill/>
        </p:spPr>
        <p:txBody>
          <a:bodyPr wrap="square">
            <a:spAutoFit/>
          </a:bodyPr>
          <a:lstStyle/>
          <a:p>
            <a:pPr algn="ctr"/>
            <a:r>
              <a:rPr lang="de-DE" sz="1200" dirty="0">
                <a:solidFill>
                  <a:srgbClr val="000000"/>
                </a:solidFill>
                <a:effectLst/>
                <a:latin typeface="Montserrat Medium" pitchFamily="2" charset="77"/>
              </a:rPr>
              <a:t>37</a:t>
            </a:r>
          </a:p>
        </p:txBody>
      </p:sp>
      <p:sp>
        <p:nvSpPr>
          <p:cNvPr id="27" name="Textfeld 26">
            <a:extLst>
              <a:ext uri="{FF2B5EF4-FFF2-40B4-BE49-F238E27FC236}">
                <a16:creationId xmlns:a16="http://schemas.microsoft.com/office/drawing/2014/main" id="{C07E16E1-9C97-6D13-591F-F648EFA67827}"/>
              </a:ext>
            </a:extLst>
          </p:cNvPr>
          <p:cNvSpPr txBox="1"/>
          <p:nvPr/>
        </p:nvSpPr>
        <p:spPr>
          <a:xfrm>
            <a:off x="10616738" y="5736214"/>
            <a:ext cx="1312824" cy="276999"/>
          </a:xfrm>
          <a:prstGeom prst="rect">
            <a:avLst/>
          </a:prstGeom>
          <a:noFill/>
        </p:spPr>
        <p:txBody>
          <a:bodyPr wrap="square">
            <a:spAutoFit/>
          </a:bodyPr>
          <a:lstStyle/>
          <a:p>
            <a:pPr algn="ctr"/>
            <a:r>
              <a:rPr lang="de-DE" sz="1200" dirty="0">
                <a:solidFill>
                  <a:srgbClr val="000000"/>
                </a:solidFill>
                <a:latin typeface="Montserrat Medium" pitchFamily="2" charset="77"/>
              </a:rPr>
              <a:t>95</a:t>
            </a:r>
            <a:endParaRPr lang="de-DE" sz="1200" dirty="0">
              <a:solidFill>
                <a:srgbClr val="000000"/>
              </a:solidFill>
              <a:effectLst/>
              <a:latin typeface="Montserrat Medium" pitchFamily="2" charset="77"/>
            </a:endParaRPr>
          </a:p>
        </p:txBody>
      </p:sp>
      <p:sp>
        <p:nvSpPr>
          <p:cNvPr id="28" name="Textfeld 27">
            <a:extLst>
              <a:ext uri="{FF2B5EF4-FFF2-40B4-BE49-F238E27FC236}">
                <a16:creationId xmlns:a16="http://schemas.microsoft.com/office/drawing/2014/main" id="{0864EB41-541C-0D86-12FE-434F5FDF0FEE}"/>
              </a:ext>
            </a:extLst>
          </p:cNvPr>
          <p:cNvSpPr txBox="1"/>
          <p:nvPr/>
        </p:nvSpPr>
        <p:spPr>
          <a:xfrm>
            <a:off x="6414644" y="2850248"/>
            <a:ext cx="1312824" cy="246221"/>
          </a:xfrm>
          <a:prstGeom prst="rect">
            <a:avLst/>
          </a:prstGeom>
          <a:noFill/>
        </p:spPr>
        <p:txBody>
          <a:bodyPr wrap="square">
            <a:spAutoFit/>
          </a:bodyPr>
          <a:lstStyle/>
          <a:p>
            <a:pPr algn="ctr"/>
            <a:r>
              <a:rPr lang="de-DE" sz="1000" dirty="0" err="1">
                <a:solidFill>
                  <a:srgbClr val="000000"/>
                </a:solidFill>
                <a:effectLst/>
                <a:latin typeface="Montserrat" pitchFamily="2" charset="77"/>
              </a:rPr>
              <a:t>Lorem</a:t>
            </a:r>
            <a:r>
              <a:rPr lang="de-DE" sz="1000" dirty="0">
                <a:solidFill>
                  <a:srgbClr val="000000"/>
                </a:solidFill>
                <a:effectLst/>
                <a:latin typeface="Montserrat" pitchFamily="2" charset="77"/>
              </a:rPr>
              <a:t> Ipsum</a:t>
            </a:r>
          </a:p>
        </p:txBody>
      </p:sp>
      <p:sp>
        <p:nvSpPr>
          <p:cNvPr id="29" name="Textfeld 28">
            <a:extLst>
              <a:ext uri="{FF2B5EF4-FFF2-40B4-BE49-F238E27FC236}">
                <a16:creationId xmlns:a16="http://schemas.microsoft.com/office/drawing/2014/main" id="{A676846C-2CFB-BA0F-5AFF-CC9DDC04BF9B}"/>
              </a:ext>
            </a:extLst>
          </p:cNvPr>
          <p:cNvSpPr txBox="1"/>
          <p:nvPr/>
        </p:nvSpPr>
        <p:spPr>
          <a:xfrm>
            <a:off x="6414644" y="3891905"/>
            <a:ext cx="1312824" cy="246221"/>
          </a:xfrm>
          <a:prstGeom prst="rect">
            <a:avLst/>
          </a:prstGeom>
          <a:noFill/>
        </p:spPr>
        <p:txBody>
          <a:bodyPr wrap="square">
            <a:spAutoFit/>
          </a:bodyPr>
          <a:lstStyle/>
          <a:p>
            <a:pPr algn="ctr"/>
            <a:r>
              <a:rPr lang="de-DE" sz="1000" dirty="0" err="1">
                <a:solidFill>
                  <a:srgbClr val="000000"/>
                </a:solidFill>
                <a:effectLst/>
                <a:latin typeface="Montserrat" pitchFamily="2" charset="77"/>
              </a:rPr>
              <a:t>Lorem</a:t>
            </a:r>
            <a:r>
              <a:rPr lang="de-DE" sz="1000" dirty="0">
                <a:solidFill>
                  <a:srgbClr val="000000"/>
                </a:solidFill>
                <a:effectLst/>
                <a:latin typeface="Montserrat" pitchFamily="2" charset="77"/>
              </a:rPr>
              <a:t> Ipsum</a:t>
            </a:r>
          </a:p>
        </p:txBody>
      </p:sp>
      <p:sp>
        <p:nvSpPr>
          <p:cNvPr id="30" name="Textfeld 29">
            <a:extLst>
              <a:ext uri="{FF2B5EF4-FFF2-40B4-BE49-F238E27FC236}">
                <a16:creationId xmlns:a16="http://schemas.microsoft.com/office/drawing/2014/main" id="{61BC61A2-17EB-238D-38D1-CD71DDBB4AC6}"/>
              </a:ext>
            </a:extLst>
          </p:cNvPr>
          <p:cNvSpPr txBox="1"/>
          <p:nvPr/>
        </p:nvSpPr>
        <p:spPr>
          <a:xfrm>
            <a:off x="6414644" y="4923090"/>
            <a:ext cx="1312824" cy="246221"/>
          </a:xfrm>
          <a:prstGeom prst="rect">
            <a:avLst/>
          </a:prstGeom>
          <a:noFill/>
        </p:spPr>
        <p:txBody>
          <a:bodyPr wrap="square">
            <a:spAutoFit/>
          </a:bodyPr>
          <a:lstStyle/>
          <a:p>
            <a:pPr algn="ctr"/>
            <a:r>
              <a:rPr lang="de-DE" sz="1000" dirty="0" err="1">
                <a:solidFill>
                  <a:srgbClr val="000000"/>
                </a:solidFill>
                <a:effectLst/>
                <a:latin typeface="Montserrat" pitchFamily="2" charset="77"/>
              </a:rPr>
              <a:t>Lorem</a:t>
            </a:r>
            <a:r>
              <a:rPr lang="de-DE" sz="1000" dirty="0">
                <a:solidFill>
                  <a:srgbClr val="000000"/>
                </a:solidFill>
                <a:effectLst/>
                <a:latin typeface="Montserrat" pitchFamily="2" charset="77"/>
              </a:rPr>
              <a:t> Ipsum</a:t>
            </a:r>
          </a:p>
        </p:txBody>
      </p:sp>
      <p:sp>
        <p:nvSpPr>
          <p:cNvPr id="31" name="Textfeld 30">
            <a:extLst>
              <a:ext uri="{FF2B5EF4-FFF2-40B4-BE49-F238E27FC236}">
                <a16:creationId xmlns:a16="http://schemas.microsoft.com/office/drawing/2014/main" id="{8EC62C69-9E15-6F7F-A5A1-97AF24B50E14}"/>
              </a:ext>
            </a:extLst>
          </p:cNvPr>
          <p:cNvSpPr txBox="1"/>
          <p:nvPr/>
        </p:nvSpPr>
        <p:spPr>
          <a:xfrm>
            <a:off x="6414644" y="5954275"/>
            <a:ext cx="1312824" cy="246221"/>
          </a:xfrm>
          <a:prstGeom prst="rect">
            <a:avLst/>
          </a:prstGeom>
          <a:noFill/>
        </p:spPr>
        <p:txBody>
          <a:bodyPr wrap="square">
            <a:spAutoFit/>
          </a:bodyPr>
          <a:lstStyle/>
          <a:p>
            <a:pPr algn="ctr"/>
            <a:r>
              <a:rPr lang="de-DE" sz="1000" dirty="0" err="1">
                <a:solidFill>
                  <a:srgbClr val="000000"/>
                </a:solidFill>
                <a:effectLst/>
                <a:latin typeface="Montserrat" pitchFamily="2" charset="77"/>
              </a:rPr>
              <a:t>Lorem</a:t>
            </a:r>
            <a:r>
              <a:rPr lang="de-DE" sz="1000" dirty="0">
                <a:solidFill>
                  <a:srgbClr val="000000"/>
                </a:solidFill>
                <a:effectLst/>
                <a:latin typeface="Montserrat" pitchFamily="2" charset="77"/>
              </a:rPr>
              <a:t> Ipsum</a:t>
            </a:r>
          </a:p>
        </p:txBody>
      </p:sp>
      <p:sp>
        <p:nvSpPr>
          <p:cNvPr id="32" name="Textfeld 31">
            <a:extLst>
              <a:ext uri="{FF2B5EF4-FFF2-40B4-BE49-F238E27FC236}">
                <a16:creationId xmlns:a16="http://schemas.microsoft.com/office/drawing/2014/main" id="{D447A99A-5749-E57D-AA18-4137291D24DF}"/>
              </a:ext>
            </a:extLst>
          </p:cNvPr>
          <p:cNvSpPr txBox="1"/>
          <p:nvPr/>
        </p:nvSpPr>
        <p:spPr>
          <a:xfrm>
            <a:off x="6414644" y="1826686"/>
            <a:ext cx="1312824" cy="276999"/>
          </a:xfrm>
          <a:prstGeom prst="rect">
            <a:avLst/>
          </a:prstGeom>
          <a:noFill/>
        </p:spPr>
        <p:txBody>
          <a:bodyPr wrap="square">
            <a:spAutoFit/>
          </a:bodyPr>
          <a:lstStyle/>
          <a:p>
            <a:pPr algn="ctr"/>
            <a:r>
              <a:rPr lang="de-DE" sz="1200" b="1" dirty="0" err="1">
                <a:solidFill>
                  <a:srgbClr val="000000"/>
                </a:solidFill>
                <a:effectLst/>
                <a:latin typeface="Montserrat" pitchFamily="2" charset="77"/>
              </a:rPr>
              <a:t>Lorem</a:t>
            </a:r>
            <a:r>
              <a:rPr lang="de-DE" sz="1200" b="1" dirty="0">
                <a:solidFill>
                  <a:srgbClr val="000000"/>
                </a:solidFill>
                <a:effectLst/>
                <a:latin typeface="Montserrat" pitchFamily="2" charset="77"/>
              </a:rPr>
              <a:t> Ipsum</a:t>
            </a:r>
          </a:p>
        </p:txBody>
      </p:sp>
    </p:spTree>
    <p:extLst>
      <p:ext uri="{BB962C8B-B14F-4D97-AF65-F5344CB8AC3E}">
        <p14:creationId xmlns:p14="http://schemas.microsoft.com/office/powerpoint/2010/main" val="2886840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Grafik 45" descr="Ein Bild, das Lastwagen, draußen, Straße, halten enthält.&#10;&#10;Automatisch generierte Beschreibung">
            <a:extLst>
              <a:ext uri="{FF2B5EF4-FFF2-40B4-BE49-F238E27FC236}">
                <a16:creationId xmlns:a16="http://schemas.microsoft.com/office/drawing/2014/main" id="{6F82CAF8-5BD1-F0EC-DC47-C81E954AEDC8}"/>
              </a:ext>
            </a:extLst>
          </p:cNvPr>
          <p:cNvPicPr>
            <a:picLocks noChangeAspect="1"/>
          </p:cNvPicPr>
          <p:nvPr/>
        </p:nvPicPr>
        <p:blipFill>
          <a:blip r:embed="rId2">
            <a:alphaModFix amt="10000"/>
          </a:blip>
          <a:stretch>
            <a:fillRect/>
          </a:stretch>
        </p:blipFill>
        <p:spPr>
          <a:xfrm>
            <a:off x="-4206240" y="-4300003"/>
            <a:ext cx="17465040" cy="11649831"/>
          </a:xfrm>
          <a:prstGeom prst="rect">
            <a:avLst/>
          </a:prstGeom>
        </p:spPr>
      </p:pic>
      <p:sp>
        <p:nvSpPr>
          <p:cNvPr id="10" name="Sechseck 9">
            <a:extLst>
              <a:ext uri="{FF2B5EF4-FFF2-40B4-BE49-F238E27FC236}">
                <a16:creationId xmlns:a16="http://schemas.microsoft.com/office/drawing/2014/main" id="{9DE308FF-B8D8-4B0B-D9A1-A25FA023CA9E}"/>
              </a:ext>
            </a:extLst>
          </p:cNvPr>
          <p:cNvSpPr/>
          <p:nvPr/>
        </p:nvSpPr>
        <p:spPr>
          <a:xfrm>
            <a:off x="848413" y="4387761"/>
            <a:ext cx="1718556" cy="1481514"/>
          </a:xfrm>
          <a:prstGeom prst="hexagon">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1" name="Sechseck 10">
            <a:extLst>
              <a:ext uri="{FF2B5EF4-FFF2-40B4-BE49-F238E27FC236}">
                <a16:creationId xmlns:a16="http://schemas.microsoft.com/office/drawing/2014/main" id="{85DCBDB1-A56F-5881-65B6-9076C890DC8F}"/>
              </a:ext>
            </a:extLst>
          </p:cNvPr>
          <p:cNvSpPr/>
          <p:nvPr/>
        </p:nvSpPr>
        <p:spPr>
          <a:xfrm>
            <a:off x="3058243" y="2524802"/>
            <a:ext cx="1718556" cy="1481514"/>
          </a:xfrm>
          <a:prstGeom prst="hexagon">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4" name="Sechseck 13">
            <a:extLst>
              <a:ext uri="{FF2B5EF4-FFF2-40B4-BE49-F238E27FC236}">
                <a16:creationId xmlns:a16="http://schemas.microsoft.com/office/drawing/2014/main" id="{81171F13-4B0A-F953-B930-BAAC88A9727E}"/>
              </a:ext>
            </a:extLst>
          </p:cNvPr>
          <p:cNvSpPr/>
          <p:nvPr/>
        </p:nvSpPr>
        <p:spPr>
          <a:xfrm>
            <a:off x="5154186" y="4475020"/>
            <a:ext cx="1718556" cy="1481514"/>
          </a:xfrm>
          <a:prstGeom prst="hexagon">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5" name="Sechseck 14">
            <a:extLst>
              <a:ext uri="{FF2B5EF4-FFF2-40B4-BE49-F238E27FC236}">
                <a16:creationId xmlns:a16="http://schemas.microsoft.com/office/drawing/2014/main" id="{41C0F4A6-0EFC-F092-57A9-55F2737A089F}"/>
              </a:ext>
            </a:extLst>
          </p:cNvPr>
          <p:cNvSpPr/>
          <p:nvPr/>
        </p:nvSpPr>
        <p:spPr>
          <a:xfrm>
            <a:off x="7456154" y="2518893"/>
            <a:ext cx="1718556" cy="1481514"/>
          </a:xfrm>
          <a:prstGeom prst="hexagon">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21" name="Grafik 20">
            <a:extLst>
              <a:ext uri="{FF2B5EF4-FFF2-40B4-BE49-F238E27FC236}">
                <a16:creationId xmlns:a16="http://schemas.microsoft.com/office/drawing/2014/main" id="{E0FF4BF9-5EAB-1E12-4BA6-94BA4577C6E6}"/>
              </a:ext>
            </a:extLst>
          </p:cNvPr>
          <p:cNvPicPr>
            <a:picLocks noChangeAspect="1"/>
          </p:cNvPicPr>
          <p:nvPr/>
        </p:nvPicPr>
        <p:blipFill>
          <a:blip r:embed="rId3"/>
          <a:stretch>
            <a:fillRect/>
          </a:stretch>
        </p:blipFill>
        <p:spPr>
          <a:xfrm>
            <a:off x="5611077" y="4813390"/>
            <a:ext cx="804773" cy="804773"/>
          </a:xfrm>
          <a:prstGeom prst="rect">
            <a:avLst/>
          </a:prstGeom>
        </p:spPr>
      </p:pic>
      <p:pic>
        <p:nvPicPr>
          <p:cNvPr id="25" name="Grafik 24">
            <a:extLst>
              <a:ext uri="{FF2B5EF4-FFF2-40B4-BE49-F238E27FC236}">
                <a16:creationId xmlns:a16="http://schemas.microsoft.com/office/drawing/2014/main" id="{0B93F5D5-A8D4-D132-D434-2623797691C5}"/>
              </a:ext>
            </a:extLst>
          </p:cNvPr>
          <p:cNvPicPr>
            <a:picLocks noChangeAspect="1"/>
          </p:cNvPicPr>
          <p:nvPr/>
        </p:nvPicPr>
        <p:blipFill>
          <a:blip r:embed="rId4"/>
          <a:stretch>
            <a:fillRect/>
          </a:stretch>
        </p:blipFill>
        <p:spPr>
          <a:xfrm rot="5400000">
            <a:off x="7913045" y="2863172"/>
            <a:ext cx="804773" cy="804773"/>
          </a:xfrm>
          <a:prstGeom prst="rect">
            <a:avLst/>
          </a:prstGeom>
        </p:spPr>
      </p:pic>
      <p:pic>
        <p:nvPicPr>
          <p:cNvPr id="31" name="Grafik 30">
            <a:extLst>
              <a:ext uri="{FF2B5EF4-FFF2-40B4-BE49-F238E27FC236}">
                <a16:creationId xmlns:a16="http://schemas.microsoft.com/office/drawing/2014/main" id="{71F9F1A6-2397-B03A-A4B6-0A674DFD608A}"/>
              </a:ext>
            </a:extLst>
          </p:cNvPr>
          <p:cNvPicPr>
            <a:picLocks noChangeAspect="1"/>
          </p:cNvPicPr>
          <p:nvPr/>
        </p:nvPicPr>
        <p:blipFill>
          <a:blip r:embed="rId5"/>
          <a:stretch>
            <a:fillRect/>
          </a:stretch>
        </p:blipFill>
        <p:spPr>
          <a:xfrm>
            <a:off x="3515134" y="2863172"/>
            <a:ext cx="804773" cy="804773"/>
          </a:xfrm>
          <a:prstGeom prst="rect">
            <a:avLst/>
          </a:prstGeom>
        </p:spPr>
      </p:pic>
      <p:sp>
        <p:nvSpPr>
          <p:cNvPr id="32" name="Google Shape;977;p3">
            <a:extLst>
              <a:ext uri="{FF2B5EF4-FFF2-40B4-BE49-F238E27FC236}">
                <a16:creationId xmlns:a16="http://schemas.microsoft.com/office/drawing/2014/main" id="{9A076717-1DA6-CDBB-C2F6-0478E9E0E6DB}"/>
              </a:ext>
            </a:extLst>
          </p:cNvPr>
          <p:cNvSpPr txBox="1">
            <a:spLocks/>
          </p:cNvSpPr>
          <p:nvPr/>
        </p:nvSpPr>
        <p:spPr>
          <a:xfrm>
            <a:off x="740863" y="549604"/>
            <a:ext cx="3942607" cy="896254"/>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buClr>
                <a:schemeClr val="dk1"/>
              </a:buClr>
              <a:buSzPts val="3400"/>
              <a:buFont typeface="Montserrat Black"/>
              <a:buNone/>
            </a:pPr>
            <a:r>
              <a:rPr lang="de-DE" sz="3200" b="1" dirty="0">
                <a:solidFill>
                  <a:srgbClr val="FF0000"/>
                </a:solidFill>
                <a:latin typeface="Montserrat ExtraBold" pitchFamily="2" charset="77"/>
              </a:rPr>
              <a:t>ZUSAMMEN</a:t>
            </a:r>
            <a:r>
              <a:rPr lang="de-DE" sz="3200" b="1" dirty="0">
                <a:latin typeface="Montserrat ExtraBold" pitchFamily="2" charset="77"/>
              </a:rPr>
              <a:t> </a:t>
            </a:r>
            <a:br>
              <a:rPr lang="de-DE" sz="3200" b="1" dirty="0">
                <a:latin typeface="Montserrat ExtraBold" pitchFamily="2" charset="77"/>
              </a:rPr>
            </a:br>
            <a:r>
              <a:rPr lang="de-DE" sz="3200" b="1" dirty="0">
                <a:latin typeface="Montserrat ExtraBold" pitchFamily="2" charset="77"/>
              </a:rPr>
              <a:t>MEHR BEWEGEN</a:t>
            </a:r>
          </a:p>
        </p:txBody>
      </p:sp>
      <p:sp>
        <p:nvSpPr>
          <p:cNvPr id="33" name="Sechseck 32">
            <a:extLst>
              <a:ext uri="{FF2B5EF4-FFF2-40B4-BE49-F238E27FC236}">
                <a16:creationId xmlns:a16="http://schemas.microsoft.com/office/drawing/2014/main" id="{8B3EA47D-EDAC-F80A-F618-8CA65DA130CB}"/>
              </a:ext>
            </a:extLst>
          </p:cNvPr>
          <p:cNvSpPr/>
          <p:nvPr/>
        </p:nvSpPr>
        <p:spPr>
          <a:xfrm>
            <a:off x="9359693" y="4461164"/>
            <a:ext cx="1718556" cy="1481514"/>
          </a:xfrm>
          <a:prstGeom prst="hexagon">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36" name="Grafik 35">
            <a:extLst>
              <a:ext uri="{FF2B5EF4-FFF2-40B4-BE49-F238E27FC236}">
                <a16:creationId xmlns:a16="http://schemas.microsoft.com/office/drawing/2014/main" id="{1FE09987-A928-22A5-E0A8-AE7D62534F14}"/>
              </a:ext>
            </a:extLst>
          </p:cNvPr>
          <p:cNvPicPr>
            <a:picLocks noChangeAspect="1"/>
          </p:cNvPicPr>
          <p:nvPr/>
        </p:nvPicPr>
        <p:blipFill>
          <a:blip r:embed="rId6"/>
          <a:stretch>
            <a:fillRect/>
          </a:stretch>
        </p:blipFill>
        <p:spPr>
          <a:xfrm>
            <a:off x="1302255" y="4723082"/>
            <a:ext cx="810871" cy="810871"/>
          </a:xfrm>
          <a:prstGeom prst="rect">
            <a:avLst/>
          </a:prstGeom>
        </p:spPr>
      </p:pic>
      <p:pic>
        <p:nvPicPr>
          <p:cNvPr id="37" name="Grafik 36">
            <a:extLst>
              <a:ext uri="{FF2B5EF4-FFF2-40B4-BE49-F238E27FC236}">
                <a16:creationId xmlns:a16="http://schemas.microsoft.com/office/drawing/2014/main" id="{7DB34530-044F-E1AC-64BB-6D904D20A27F}"/>
              </a:ext>
            </a:extLst>
          </p:cNvPr>
          <p:cNvPicPr>
            <a:picLocks noChangeAspect="1"/>
          </p:cNvPicPr>
          <p:nvPr/>
        </p:nvPicPr>
        <p:blipFill>
          <a:blip r:embed="rId6"/>
          <a:stretch>
            <a:fillRect/>
          </a:stretch>
        </p:blipFill>
        <p:spPr>
          <a:xfrm flipH="1">
            <a:off x="9813535" y="4796485"/>
            <a:ext cx="810871" cy="810871"/>
          </a:xfrm>
          <a:prstGeom prst="rect">
            <a:avLst/>
          </a:prstGeom>
        </p:spPr>
      </p:pic>
      <p:sp>
        <p:nvSpPr>
          <p:cNvPr id="40" name="Textfeld 39">
            <a:extLst>
              <a:ext uri="{FF2B5EF4-FFF2-40B4-BE49-F238E27FC236}">
                <a16:creationId xmlns:a16="http://schemas.microsoft.com/office/drawing/2014/main" id="{C0EE6726-879C-32CE-431F-0803F255B9B9}"/>
              </a:ext>
            </a:extLst>
          </p:cNvPr>
          <p:cNvSpPr txBox="1"/>
          <p:nvPr/>
        </p:nvSpPr>
        <p:spPr>
          <a:xfrm>
            <a:off x="5233690" y="2863172"/>
            <a:ext cx="1900607" cy="925894"/>
          </a:xfrm>
          <a:prstGeom prst="rect">
            <a:avLst/>
          </a:prstGeom>
          <a:noFill/>
        </p:spPr>
        <p:txBody>
          <a:bodyPr wrap="square">
            <a:spAutoFit/>
          </a:bodyPr>
          <a:lstStyle/>
          <a:p>
            <a:pPr>
              <a:spcAft>
                <a:spcPts val="500"/>
              </a:spcAft>
            </a:pPr>
            <a:r>
              <a:rPr lang="de-DE" sz="1400" b="1" cap="all" dirty="0" err="1">
                <a:effectLst/>
                <a:latin typeface="Montserrat ExtraBold" pitchFamily="2" charset="77"/>
              </a:rPr>
              <a:t>Lorem</a:t>
            </a:r>
            <a:r>
              <a:rPr lang="de-DE" sz="1400" b="1" cap="all" dirty="0">
                <a:effectLst/>
                <a:latin typeface="Montserrat ExtraBold" pitchFamily="2" charset="77"/>
              </a:rPr>
              <a:t> Ipsum</a:t>
            </a:r>
            <a:endParaRPr lang="de-DE" sz="1400" dirty="0">
              <a:solidFill>
                <a:srgbClr val="000000"/>
              </a:solidFill>
              <a:effectLst/>
              <a:latin typeface="Montserrat"/>
            </a:endParaRPr>
          </a:p>
          <a:p>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r>
              <a:rPr lang="de-DE" sz="1200" dirty="0">
                <a:solidFill>
                  <a:srgbClr val="000000"/>
                </a:solidFill>
                <a:effectLst/>
                <a:latin typeface="Montserrat"/>
              </a:rPr>
              <a:t> </a:t>
            </a:r>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endParaRPr lang="de-DE" sz="1200" dirty="0">
              <a:solidFill>
                <a:srgbClr val="000000"/>
              </a:solidFill>
              <a:effectLst/>
              <a:latin typeface="Montserrat"/>
            </a:endParaRPr>
          </a:p>
        </p:txBody>
      </p:sp>
      <p:sp>
        <p:nvSpPr>
          <p:cNvPr id="41" name="Textfeld 40">
            <a:extLst>
              <a:ext uri="{FF2B5EF4-FFF2-40B4-BE49-F238E27FC236}">
                <a16:creationId xmlns:a16="http://schemas.microsoft.com/office/drawing/2014/main" id="{D2729A04-6537-10B4-6303-6432D64C9CC7}"/>
              </a:ext>
            </a:extLst>
          </p:cNvPr>
          <p:cNvSpPr txBox="1"/>
          <p:nvPr/>
        </p:nvSpPr>
        <p:spPr>
          <a:xfrm>
            <a:off x="848413" y="2796703"/>
            <a:ext cx="1900607" cy="925894"/>
          </a:xfrm>
          <a:prstGeom prst="rect">
            <a:avLst/>
          </a:prstGeom>
          <a:noFill/>
        </p:spPr>
        <p:txBody>
          <a:bodyPr wrap="square">
            <a:spAutoFit/>
          </a:bodyPr>
          <a:lstStyle/>
          <a:p>
            <a:pPr>
              <a:spcAft>
                <a:spcPts val="500"/>
              </a:spcAft>
            </a:pPr>
            <a:r>
              <a:rPr lang="de-DE" sz="1400" b="1" cap="all" dirty="0" err="1">
                <a:effectLst/>
                <a:latin typeface="Montserrat ExtraBold" pitchFamily="2" charset="77"/>
              </a:rPr>
              <a:t>Lorem</a:t>
            </a:r>
            <a:r>
              <a:rPr lang="de-DE" sz="1400" b="1" cap="all" dirty="0">
                <a:effectLst/>
                <a:latin typeface="Montserrat ExtraBold" pitchFamily="2" charset="77"/>
              </a:rPr>
              <a:t> Ipsum</a:t>
            </a:r>
            <a:endParaRPr lang="de-DE" sz="1400" dirty="0">
              <a:solidFill>
                <a:srgbClr val="000000"/>
              </a:solidFill>
              <a:effectLst/>
              <a:latin typeface="Montserrat"/>
            </a:endParaRPr>
          </a:p>
          <a:p>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r>
              <a:rPr lang="de-DE" sz="1200" dirty="0">
                <a:solidFill>
                  <a:srgbClr val="000000"/>
                </a:solidFill>
                <a:effectLst/>
                <a:latin typeface="Montserrat"/>
              </a:rPr>
              <a:t> </a:t>
            </a:r>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endParaRPr lang="de-DE" sz="1200" dirty="0">
              <a:solidFill>
                <a:srgbClr val="000000"/>
              </a:solidFill>
              <a:effectLst/>
              <a:latin typeface="Montserrat"/>
            </a:endParaRPr>
          </a:p>
        </p:txBody>
      </p:sp>
      <p:sp>
        <p:nvSpPr>
          <p:cNvPr id="42" name="Textfeld 41">
            <a:extLst>
              <a:ext uri="{FF2B5EF4-FFF2-40B4-BE49-F238E27FC236}">
                <a16:creationId xmlns:a16="http://schemas.microsoft.com/office/drawing/2014/main" id="{CA1B3C64-175E-632C-DB57-C5A6B65BB07B}"/>
              </a:ext>
            </a:extLst>
          </p:cNvPr>
          <p:cNvSpPr txBox="1"/>
          <p:nvPr/>
        </p:nvSpPr>
        <p:spPr>
          <a:xfrm>
            <a:off x="2944729" y="4692269"/>
            <a:ext cx="1900607" cy="925894"/>
          </a:xfrm>
          <a:prstGeom prst="rect">
            <a:avLst/>
          </a:prstGeom>
          <a:noFill/>
        </p:spPr>
        <p:txBody>
          <a:bodyPr wrap="square">
            <a:spAutoFit/>
          </a:bodyPr>
          <a:lstStyle/>
          <a:p>
            <a:pPr>
              <a:spcAft>
                <a:spcPts val="500"/>
              </a:spcAft>
            </a:pPr>
            <a:r>
              <a:rPr lang="de-DE" sz="1400" b="1" cap="all" dirty="0" err="1">
                <a:effectLst/>
                <a:latin typeface="Montserrat ExtraBold" pitchFamily="2" charset="77"/>
              </a:rPr>
              <a:t>Lorem</a:t>
            </a:r>
            <a:r>
              <a:rPr lang="de-DE" sz="1400" b="1" cap="all" dirty="0">
                <a:effectLst/>
                <a:latin typeface="Montserrat ExtraBold" pitchFamily="2" charset="77"/>
              </a:rPr>
              <a:t> Ipsum</a:t>
            </a:r>
            <a:endParaRPr lang="de-DE" sz="1400" dirty="0">
              <a:solidFill>
                <a:srgbClr val="000000"/>
              </a:solidFill>
              <a:effectLst/>
              <a:latin typeface="Montserrat"/>
            </a:endParaRPr>
          </a:p>
          <a:p>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r>
              <a:rPr lang="de-DE" sz="1200" dirty="0">
                <a:solidFill>
                  <a:srgbClr val="000000"/>
                </a:solidFill>
                <a:effectLst/>
                <a:latin typeface="Montserrat"/>
              </a:rPr>
              <a:t> </a:t>
            </a:r>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endParaRPr lang="de-DE" sz="1200" dirty="0">
              <a:solidFill>
                <a:srgbClr val="000000"/>
              </a:solidFill>
              <a:effectLst/>
              <a:latin typeface="Montserrat"/>
            </a:endParaRPr>
          </a:p>
        </p:txBody>
      </p:sp>
      <p:sp>
        <p:nvSpPr>
          <p:cNvPr id="43" name="Textfeld 42">
            <a:extLst>
              <a:ext uri="{FF2B5EF4-FFF2-40B4-BE49-F238E27FC236}">
                <a16:creationId xmlns:a16="http://schemas.microsoft.com/office/drawing/2014/main" id="{A46E9DA1-DCCE-211A-152F-90930DF9599C}"/>
              </a:ext>
            </a:extLst>
          </p:cNvPr>
          <p:cNvSpPr txBox="1"/>
          <p:nvPr/>
        </p:nvSpPr>
        <p:spPr>
          <a:xfrm>
            <a:off x="7248858" y="4796485"/>
            <a:ext cx="1900607" cy="925894"/>
          </a:xfrm>
          <a:prstGeom prst="rect">
            <a:avLst/>
          </a:prstGeom>
          <a:noFill/>
        </p:spPr>
        <p:txBody>
          <a:bodyPr wrap="square">
            <a:spAutoFit/>
          </a:bodyPr>
          <a:lstStyle/>
          <a:p>
            <a:pPr>
              <a:spcAft>
                <a:spcPts val="500"/>
              </a:spcAft>
            </a:pPr>
            <a:r>
              <a:rPr lang="de-DE" sz="1400" b="1" cap="all" dirty="0" err="1">
                <a:effectLst/>
                <a:latin typeface="Montserrat ExtraBold" pitchFamily="2" charset="77"/>
              </a:rPr>
              <a:t>Lorem</a:t>
            </a:r>
            <a:r>
              <a:rPr lang="de-DE" sz="1400" b="1" cap="all" dirty="0">
                <a:effectLst/>
                <a:latin typeface="Montserrat ExtraBold" pitchFamily="2" charset="77"/>
              </a:rPr>
              <a:t> Ipsum</a:t>
            </a:r>
            <a:endParaRPr lang="de-DE" sz="1400" dirty="0">
              <a:solidFill>
                <a:srgbClr val="000000"/>
              </a:solidFill>
              <a:effectLst/>
              <a:latin typeface="Montserrat"/>
            </a:endParaRPr>
          </a:p>
          <a:p>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r>
              <a:rPr lang="de-DE" sz="1200" dirty="0">
                <a:solidFill>
                  <a:srgbClr val="000000"/>
                </a:solidFill>
                <a:effectLst/>
                <a:latin typeface="Montserrat"/>
              </a:rPr>
              <a:t> </a:t>
            </a:r>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endParaRPr lang="de-DE" sz="1200" dirty="0">
              <a:solidFill>
                <a:srgbClr val="000000"/>
              </a:solidFill>
              <a:effectLst/>
              <a:latin typeface="Montserrat"/>
            </a:endParaRPr>
          </a:p>
        </p:txBody>
      </p:sp>
      <p:sp>
        <p:nvSpPr>
          <p:cNvPr id="44" name="Textfeld 43">
            <a:extLst>
              <a:ext uri="{FF2B5EF4-FFF2-40B4-BE49-F238E27FC236}">
                <a16:creationId xmlns:a16="http://schemas.microsoft.com/office/drawing/2014/main" id="{0D53E20D-E359-3864-E21D-5590EA24E479}"/>
              </a:ext>
            </a:extLst>
          </p:cNvPr>
          <p:cNvSpPr txBox="1"/>
          <p:nvPr/>
        </p:nvSpPr>
        <p:spPr>
          <a:xfrm>
            <a:off x="9496567" y="2742051"/>
            <a:ext cx="1900607" cy="925894"/>
          </a:xfrm>
          <a:prstGeom prst="rect">
            <a:avLst/>
          </a:prstGeom>
          <a:noFill/>
        </p:spPr>
        <p:txBody>
          <a:bodyPr wrap="square">
            <a:spAutoFit/>
          </a:bodyPr>
          <a:lstStyle/>
          <a:p>
            <a:pPr>
              <a:spcAft>
                <a:spcPts val="500"/>
              </a:spcAft>
            </a:pPr>
            <a:r>
              <a:rPr lang="de-DE" sz="1400" b="1" cap="all" dirty="0" err="1">
                <a:effectLst/>
                <a:latin typeface="Montserrat ExtraBold" pitchFamily="2" charset="77"/>
              </a:rPr>
              <a:t>Lorem</a:t>
            </a:r>
            <a:r>
              <a:rPr lang="de-DE" sz="1400" b="1" cap="all" dirty="0">
                <a:effectLst/>
                <a:latin typeface="Montserrat ExtraBold" pitchFamily="2" charset="77"/>
              </a:rPr>
              <a:t> Ipsum</a:t>
            </a:r>
            <a:endParaRPr lang="de-DE" sz="1400" dirty="0">
              <a:solidFill>
                <a:srgbClr val="000000"/>
              </a:solidFill>
              <a:effectLst/>
              <a:latin typeface="Montserrat"/>
            </a:endParaRPr>
          </a:p>
          <a:p>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r>
              <a:rPr lang="de-DE" sz="1200" dirty="0">
                <a:solidFill>
                  <a:srgbClr val="000000"/>
                </a:solidFill>
                <a:effectLst/>
                <a:latin typeface="Montserrat"/>
              </a:rPr>
              <a:t> </a:t>
            </a:r>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endParaRPr lang="de-DE" sz="1200" dirty="0">
              <a:solidFill>
                <a:srgbClr val="000000"/>
              </a:solidFill>
              <a:effectLst/>
              <a:latin typeface="Montserrat"/>
            </a:endParaRPr>
          </a:p>
        </p:txBody>
      </p:sp>
    </p:spTree>
    <p:extLst>
      <p:ext uri="{BB962C8B-B14F-4D97-AF65-F5344CB8AC3E}">
        <p14:creationId xmlns:p14="http://schemas.microsoft.com/office/powerpoint/2010/main" val="3957384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Grafik 45" descr="Ein Bild, das Lastwagen, draußen, Straße, halten enthält.&#10;&#10;Automatisch generierte Beschreibung">
            <a:extLst>
              <a:ext uri="{FF2B5EF4-FFF2-40B4-BE49-F238E27FC236}">
                <a16:creationId xmlns:a16="http://schemas.microsoft.com/office/drawing/2014/main" id="{6F82CAF8-5BD1-F0EC-DC47-C81E954AEDC8}"/>
              </a:ext>
            </a:extLst>
          </p:cNvPr>
          <p:cNvPicPr>
            <a:picLocks noChangeAspect="1"/>
          </p:cNvPicPr>
          <p:nvPr/>
        </p:nvPicPr>
        <p:blipFill>
          <a:blip r:embed="rId2">
            <a:alphaModFix amt="10000"/>
          </a:blip>
          <a:stretch>
            <a:fillRect/>
          </a:stretch>
        </p:blipFill>
        <p:spPr>
          <a:xfrm>
            <a:off x="-4206240" y="-4300003"/>
            <a:ext cx="17465040" cy="11649831"/>
          </a:xfrm>
          <a:prstGeom prst="rect">
            <a:avLst/>
          </a:prstGeom>
        </p:spPr>
      </p:pic>
      <p:sp>
        <p:nvSpPr>
          <p:cNvPr id="10" name="Sechseck 9">
            <a:extLst>
              <a:ext uri="{FF2B5EF4-FFF2-40B4-BE49-F238E27FC236}">
                <a16:creationId xmlns:a16="http://schemas.microsoft.com/office/drawing/2014/main" id="{9DE308FF-B8D8-4B0B-D9A1-A25FA023CA9E}"/>
              </a:ext>
            </a:extLst>
          </p:cNvPr>
          <p:cNvSpPr/>
          <p:nvPr/>
        </p:nvSpPr>
        <p:spPr>
          <a:xfrm>
            <a:off x="670855" y="3996224"/>
            <a:ext cx="2218454" cy="1912461"/>
          </a:xfrm>
          <a:prstGeom prst="hexagon">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1" name="Sechseck 10">
            <a:extLst>
              <a:ext uri="{FF2B5EF4-FFF2-40B4-BE49-F238E27FC236}">
                <a16:creationId xmlns:a16="http://schemas.microsoft.com/office/drawing/2014/main" id="{85DCBDB1-A56F-5881-65B6-9076C890DC8F}"/>
              </a:ext>
            </a:extLst>
          </p:cNvPr>
          <p:cNvSpPr/>
          <p:nvPr/>
        </p:nvSpPr>
        <p:spPr>
          <a:xfrm>
            <a:off x="2760612" y="2856096"/>
            <a:ext cx="2218454" cy="1912461"/>
          </a:xfrm>
          <a:prstGeom prst="hexagon">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4" name="Sechseck 13">
            <a:extLst>
              <a:ext uri="{FF2B5EF4-FFF2-40B4-BE49-F238E27FC236}">
                <a16:creationId xmlns:a16="http://schemas.microsoft.com/office/drawing/2014/main" id="{81171F13-4B0A-F953-B930-BAAC88A9727E}"/>
              </a:ext>
            </a:extLst>
          </p:cNvPr>
          <p:cNvSpPr/>
          <p:nvPr/>
        </p:nvSpPr>
        <p:spPr>
          <a:xfrm>
            <a:off x="4874890" y="3996224"/>
            <a:ext cx="2218454" cy="1912461"/>
          </a:xfrm>
          <a:prstGeom prst="hexagon">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5" name="Sechseck 14">
            <a:extLst>
              <a:ext uri="{FF2B5EF4-FFF2-40B4-BE49-F238E27FC236}">
                <a16:creationId xmlns:a16="http://schemas.microsoft.com/office/drawing/2014/main" id="{41C0F4A6-0EFC-F092-57A9-55F2737A089F}"/>
              </a:ext>
            </a:extLst>
          </p:cNvPr>
          <p:cNvSpPr/>
          <p:nvPr/>
        </p:nvSpPr>
        <p:spPr>
          <a:xfrm>
            <a:off x="7083581" y="2861776"/>
            <a:ext cx="2218454" cy="1912461"/>
          </a:xfrm>
          <a:prstGeom prst="hexagon">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21" name="Grafik 20">
            <a:extLst>
              <a:ext uri="{FF2B5EF4-FFF2-40B4-BE49-F238E27FC236}">
                <a16:creationId xmlns:a16="http://schemas.microsoft.com/office/drawing/2014/main" id="{E0FF4BF9-5EAB-1E12-4BA6-94BA4577C6E6}"/>
              </a:ext>
            </a:extLst>
          </p:cNvPr>
          <p:cNvPicPr>
            <a:picLocks noChangeAspect="1"/>
          </p:cNvPicPr>
          <p:nvPr/>
        </p:nvPicPr>
        <p:blipFill>
          <a:blip r:embed="rId3"/>
          <a:stretch>
            <a:fillRect/>
          </a:stretch>
        </p:blipFill>
        <p:spPr>
          <a:xfrm>
            <a:off x="5524643" y="4438734"/>
            <a:ext cx="1038867" cy="1038867"/>
          </a:xfrm>
          <a:prstGeom prst="rect">
            <a:avLst/>
          </a:prstGeom>
        </p:spPr>
      </p:pic>
      <p:pic>
        <p:nvPicPr>
          <p:cNvPr id="25" name="Grafik 24">
            <a:extLst>
              <a:ext uri="{FF2B5EF4-FFF2-40B4-BE49-F238E27FC236}">
                <a16:creationId xmlns:a16="http://schemas.microsoft.com/office/drawing/2014/main" id="{0B93F5D5-A8D4-D132-D434-2623797691C5}"/>
              </a:ext>
            </a:extLst>
          </p:cNvPr>
          <p:cNvPicPr>
            <a:picLocks noChangeAspect="1"/>
          </p:cNvPicPr>
          <p:nvPr/>
        </p:nvPicPr>
        <p:blipFill>
          <a:blip r:embed="rId4"/>
          <a:stretch>
            <a:fillRect/>
          </a:stretch>
        </p:blipFill>
        <p:spPr>
          <a:xfrm rot="5400000">
            <a:off x="7701936" y="3279399"/>
            <a:ext cx="1038867" cy="1038867"/>
          </a:xfrm>
          <a:prstGeom prst="rect">
            <a:avLst/>
          </a:prstGeom>
        </p:spPr>
      </p:pic>
      <p:pic>
        <p:nvPicPr>
          <p:cNvPr id="31" name="Grafik 30">
            <a:extLst>
              <a:ext uri="{FF2B5EF4-FFF2-40B4-BE49-F238E27FC236}">
                <a16:creationId xmlns:a16="http://schemas.microsoft.com/office/drawing/2014/main" id="{71F9F1A6-2397-B03A-A4B6-0A674DFD608A}"/>
              </a:ext>
            </a:extLst>
          </p:cNvPr>
          <p:cNvPicPr>
            <a:picLocks noChangeAspect="1"/>
          </p:cNvPicPr>
          <p:nvPr/>
        </p:nvPicPr>
        <p:blipFill>
          <a:blip r:embed="rId5"/>
          <a:stretch>
            <a:fillRect/>
          </a:stretch>
        </p:blipFill>
        <p:spPr>
          <a:xfrm>
            <a:off x="3362666" y="3293801"/>
            <a:ext cx="1038867" cy="1038867"/>
          </a:xfrm>
          <a:prstGeom prst="rect">
            <a:avLst/>
          </a:prstGeom>
        </p:spPr>
      </p:pic>
      <p:sp>
        <p:nvSpPr>
          <p:cNvPr id="32" name="Google Shape;977;p3">
            <a:extLst>
              <a:ext uri="{FF2B5EF4-FFF2-40B4-BE49-F238E27FC236}">
                <a16:creationId xmlns:a16="http://schemas.microsoft.com/office/drawing/2014/main" id="{9A076717-1DA6-CDBB-C2F6-0478E9E0E6DB}"/>
              </a:ext>
            </a:extLst>
          </p:cNvPr>
          <p:cNvSpPr txBox="1">
            <a:spLocks/>
          </p:cNvSpPr>
          <p:nvPr/>
        </p:nvSpPr>
        <p:spPr>
          <a:xfrm>
            <a:off x="740863" y="549604"/>
            <a:ext cx="3942607" cy="896254"/>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buClr>
                <a:schemeClr val="dk1"/>
              </a:buClr>
              <a:buSzPts val="3400"/>
              <a:buFont typeface="Montserrat Black"/>
              <a:buNone/>
            </a:pPr>
            <a:r>
              <a:rPr lang="de-DE" sz="3200" b="1" dirty="0">
                <a:solidFill>
                  <a:srgbClr val="FF0000"/>
                </a:solidFill>
                <a:latin typeface="Montserrat ExtraBold" pitchFamily="2" charset="77"/>
              </a:rPr>
              <a:t>ZUSAMMEN</a:t>
            </a:r>
            <a:r>
              <a:rPr lang="de-DE" sz="3200" b="1" dirty="0">
                <a:latin typeface="Montserrat ExtraBold" pitchFamily="2" charset="77"/>
              </a:rPr>
              <a:t> </a:t>
            </a:r>
            <a:br>
              <a:rPr lang="de-DE" sz="3200" b="1" dirty="0">
                <a:latin typeface="Montserrat ExtraBold" pitchFamily="2" charset="77"/>
              </a:rPr>
            </a:br>
            <a:r>
              <a:rPr lang="de-DE" sz="3200" b="1" dirty="0">
                <a:latin typeface="Montserrat ExtraBold" pitchFamily="2" charset="77"/>
              </a:rPr>
              <a:t>MEHR BEWEGEN</a:t>
            </a:r>
          </a:p>
        </p:txBody>
      </p:sp>
      <p:sp>
        <p:nvSpPr>
          <p:cNvPr id="33" name="Sechseck 32">
            <a:extLst>
              <a:ext uri="{FF2B5EF4-FFF2-40B4-BE49-F238E27FC236}">
                <a16:creationId xmlns:a16="http://schemas.microsoft.com/office/drawing/2014/main" id="{8B3EA47D-EDAC-F80A-F618-8CA65DA130CB}"/>
              </a:ext>
            </a:extLst>
          </p:cNvPr>
          <p:cNvSpPr/>
          <p:nvPr/>
        </p:nvSpPr>
        <p:spPr>
          <a:xfrm>
            <a:off x="9292272" y="3996224"/>
            <a:ext cx="2218454" cy="1912461"/>
          </a:xfrm>
          <a:prstGeom prst="hexagon">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pic>
        <p:nvPicPr>
          <p:cNvPr id="36" name="Grafik 35">
            <a:extLst>
              <a:ext uri="{FF2B5EF4-FFF2-40B4-BE49-F238E27FC236}">
                <a16:creationId xmlns:a16="http://schemas.microsoft.com/office/drawing/2014/main" id="{1FE09987-A928-22A5-E0A8-AE7D62534F14}"/>
              </a:ext>
            </a:extLst>
          </p:cNvPr>
          <p:cNvPicPr>
            <a:picLocks noChangeAspect="1"/>
          </p:cNvPicPr>
          <p:nvPr/>
        </p:nvPicPr>
        <p:blipFill>
          <a:blip r:embed="rId6"/>
          <a:stretch>
            <a:fillRect/>
          </a:stretch>
        </p:blipFill>
        <p:spPr>
          <a:xfrm>
            <a:off x="1280016" y="4464855"/>
            <a:ext cx="1046739" cy="1046739"/>
          </a:xfrm>
          <a:prstGeom prst="rect">
            <a:avLst/>
          </a:prstGeom>
        </p:spPr>
      </p:pic>
      <p:pic>
        <p:nvPicPr>
          <p:cNvPr id="37" name="Grafik 36">
            <a:extLst>
              <a:ext uri="{FF2B5EF4-FFF2-40B4-BE49-F238E27FC236}">
                <a16:creationId xmlns:a16="http://schemas.microsoft.com/office/drawing/2014/main" id="{7DB34530-044F-E1AC-64BB-6D904D20A27F}"/>
              </a:ext>
            </a:extLst>
          </p:cNvPr>
          <p:cNvPicPr>
            <a:picLocks noChangeAspect="1"/>
          </p:cNvPicPr>
          <p:nvPr/>
        </p:nvPicPr>
        <p:blipFill>
          <a:blip r:embed="rId6"/>
          <a:stretch>
            <a:fillRect/>
          </a:stretch>
        </p:blipFill>
        <p:spPr>
          <a:xfrm flipH="1">
            <a:off x="9900599" y="4397269"/>
            <a:ext cx="1046739" cy="1046739"/>
          </a:xfrm>
          <a:prstGeom prst="rect">
            <a:avLst/>
          </a:prstGeom>
        </p:spPr>
      </p:pic>
      <p:sp>
        <p:nvSpPr>
          <p:cNvPr id="44" name="Textfeld 43">
            <a:extLst>
              <a:ext uri="{FF2B5EF4-FFF2-40B4-BE49-F238E27FC236}">
                <a16:creationId xmlns:a16="http://schemas.microsoft.com/office/drawing/2014/main" id="{0D53E20D-E359-3864-E21D-5590EA24E479}"/>
              </a:ext>
            </a:extLst>
          </p:cNvPr>
          <p:cNvSpPr txBox="1"/>
          <p:nvPr/>
        </p:nvSpPr>
        <p:spPr>
          <a:xfrm>
            <a:off x="5093772" y="2806402"/>
            <a:ext cx="1900607" cy="741229"/>
          </a:xfrm>
          <a:prstGeom prst="rect">
            <a:avLst/>
          </a:prstGeom>
          <a:noFill/>
        </p:spPr>
        <p:txBody>
          <a:bodyPr wrap="square">
            <a:spAutoFit/>
          </a:bodyPr>
          <a:lstStyle/>
          <a:p>
            <a:pPr>
              <a:spcAft>
                <a:spcPts val="500"/>
              </a:spcAft>
            </a:pPr>
            <a:r>
              <a:rPr lang="de-DE" sz="1400" b="1" cap="all" dirty="0" err="1">
                <a:effectLst/>
                <a:latin typeface="Montserrat ExtraBold" pitchFamily="2" charset="77"/>
              </a:rPr>
              <a:t>Lorem</a:t>
            </a:r>
            <a:r>
              <a:rPr lang="de-DE" sz="1400" b="1" cap="all" dirty="0">
                <a:effectLst/>
                <a:latin typeface="Montserrat ExtraBold" pitchFamily="2" charset="77"/>
              </a:rPr>
              <a:t> Ipsum</a:t>
            </a:r>
            <a:endParaRPr lang="de-DE" sz="1400" dirty="0">
              <a:solidFill>
                <a:srgbClr val="000000"/>
              </a:solidFill>
              <a:effectLst/>
              <a:latin typeface="Montserrat"/>
            </a:endParaRPr>
          </a:p>
          <a:p>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r>
              <a:rPr lang="de-DE" sz="1200" dirty="0">
                <a:solidFill>
                  <a:srgbClr val="000000"/>
                </a:solidFill>
                <a:effectLst/>
                <a:latin typeface="Montserrat"/>
              </a:rPr>
              <a:t> </a:t>
            </a:r>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endParaRPr lang="de-DE" sz="1200" dirty="0">
              <a:solidFill>
                <a:srgbClr val="000000"/>
              </a:solidFill>
              <a:effectLst/>
              <a:latin typeface="Montserrat"/>
            </a:endParaRPr>
          </a:p>
        </p:txBody>
      </p:sp>
      <p:sp>
        <p:nvSpPr>
          <p:cNvPr id="2" name="Textfeld 1">
            <a:extLst>
              <a:ext uri="{FF2B5EF4-FFF2-40B4-BE49-F238E27FC236}">
                <a16:creationId xmlns:a16="http://schemas.microsoft.com/office/drawing/2014/main" id="{E7BD9E2B-0542-DEA2-F1A0-28464EF6F079}"/>
              </a:ext>
            </a:extLst>
          </p:cNvPr>
          <p:cNvSpPr txBox="1"/>
          <p:nvPr/>
        </p:nvSpPr>
        <p:spPr>
          <a:xfrm>
            <a:off x="2965168" y="5189838"/>
            <a:ext cx="1900607" cy="741229"/>
          </a:xfrm>
          <a:prstGeom prst="rect">
            <a:avLst/>
          </a:prstGeom>
          <a:noFill/>
        </p:spPr>
        <p:txBody>
          <a:bodyPr wrap="square">
            <a:spAutoFit/>
          </a:bodyPr>
          <a:lstStyle/>
          <a:p>
            <a:pPr>
              <a:spcAft>
                <a:spcPts val="500"/>
              </a:spcAft>
            </a:pPr>
            <a:r>
              <a:rPr lang="de-DE" sz="1400" b="1" cap="all" dirty="0" err="1">
                <a:effectLst/>
                <a:latin typeface="Montserrat ExtraBold" pitchFamily="2" charset="77"/>
              </a:rPr>
              <a:t>Lorem</a:t>
            </a:r>
            <a:r>
              <a:rPr lang="de-DE" sz="1400" b="1" cap="all" dirty="0">
                <a:effectLst/>
                <a:latin typeface="Montserrat ExtraBold" pitchFamily="2" charset="77"/>
              </a:rPr>
              <a:t> Ipsum</a:t>
            </a:r>
            <a:endParaRPr lang="de-DE" sz="1400" dirty="0">
              <a:solidFill>
                <a:srgbClr val="000000"/>
              </a:solidFill>
              <a:effectLst/>
              <a:latin typeface="Montserrat"/>
            </a:endParaRPr>
          </a:p>
          <a:p>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r>
              <a:rPr lang="de-DE" sz="1200" dirty="0">
                <a:solidFill>
                  <a:srgbClr val="000000"/>
                </a:solidFill>
                <a:effectLst/>
                <a:latin typeface="Montserrat"/>
              </a:rPr>
              <a:t> </a:t>
            </a:r>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endParaRPr lang="de-DE" sz="1200" dirty="0">
              <a:solidFill>
                <a:srgbClr val="000000"/>
              </a:solidFill>
              <a:effectLst/>
              <a:latin typeface="Montserrat"/>
            </a:endParaRPr>
          </a:p>
        </p:txBody>
      </p:sp>
      <p:sp>
        <p:nvSpPr>
          <p:cNvPr id="3" name="Textfeld 2">
            <a:extLst>
              <a:ext uri="{FF2B5EF4-FFF2-40B4-BE49-F238E27FC236}">
                <a16:creationId xmlns:a16="http://schemas.microsoft.com/office/drawing/2014/main" id="{84CDF5CC-D153-0BD0-E916-859FE28B4435}"/>
              </a:ext>
            </a:extLst>
          </p:cNvPr>
          <p:cNvSpPr txBox="1"/>
          <p:nvPr/>
        </p:nvSpPr>
        <p:spPr>
          <a:xfrm>
            <a:off x="7297326" y="5189838"/>
            <a:ext cx="1900607" cy="741229"/>
          </a:xfrm>
          <a:prstGeom prst="rect">
            <a:avLst/>
          </a:prstGeom>
          <a:noFill/>
        </p:spPr>
        <p:txBody>
          <a:bodyPr wrap="square">
            <a:spAutoFit/>
          </a:bodyPr>
          <a:lstStyle/>
          <a:p>
            <a:pPr>
              <a:spcAft>
                <a:spcPts val="500"/>
              </a:spcAft>
            </a:pPr>
            <a:r>
              <a:rPr lang="de-DE" sz="1400" b="1" cap="all" dirty="0" err="1">
                <a:effectLst/>
                <a:latin typeface="Montserrat ExtraBold" pitchFamily="2" charset="77"/>
              </a:rPr>
              <a:t>Lorem</a:t>
            </a:r>
            <a:r>
              <a:rPr lang="de-DE" sz="1400" b="1" cap="all" dirty="0">
                <a:effectLst/>
                <a:latin typeface="Montserrat ExtraBold" pitchFamily="2" charset="77"/>
              </a:rPr>
              <a:t> Ipsum</a:t>
            </a:r>
            <a:endParaRPr lang="de-DE" sz="1400" dirty="0">
              <a:solidFill>
                <a:srgbClr val="000000"/>
              </a:solidFill>
              <a:effectLst/>
              <a:latin typeface="Montserrat"/>
            </a:endParaRPr>
          </a:p>
          <a:p>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r>
              <a:rPr lang="de-DE" sz="1200" dirty="0">
                <a:solidFill>
                  <a:srgbClr val="000000"/>
                </a:solidFill>
                <a:effectLst/>
                <a:latin typeface="Montserrat"/>
              </a:rPr>
              <a:t> </a:t>
            </a:r>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endParaRPr lang="de-DE" sz="1200" dirty="0">
              <a:solidFill>
                <a:srgbClr val="000000"/>
              </a:solidFill>
              <a:effectLst/>
              <a:latin typeface="Montserrat"/>
            </a:endParaRPr>
          </a:p>
        </p:txBody>
      </p:sp>
      <p:sp>
        <p:nvSpPr>
          <p:cNvPr id="4" name="Textfeld 3">
            <a:extLst>
              <a:ext uri="{FF2B5EF4-FFF2-40B4-BE49-F238E27FC236}">
                <a16:creationId xmlns:a16="http://schemas.microsoft.com/office/drawing/2014/main" id="{636229F3-B306-04F6-BFB6-543B88E7588B}"/>
              </a:ext>
            </a:extLst>
          </p:cNvPr>
          <p:cNvSpPr txBox="1"/>
          <p:nvPr/>
        </p:nvSpPr>
        <p:spPr>
          <a:xfrm>
            <a:off x="806585" y="2806402"/>
            <a:ext cx="1900607" cy="741229"/>
          </a:xfrm>
          <a:prstGeom prst="rect">
            <a:avLst/>
          </a:prstGeom>
          <a:noFill/>
        </p:spPr>
        <p:txBody>
          <a:bodyPr wrap="square">
            <a:spAutoFit/>
          </a:bodyPr>
          <a:lstStyle/>
          <a:p>
            <a:pPr>
              <a:spcAft>
                <a:spcPts val="500"/>
              </a:spcAft>
            </a:pPr>
            <a:r>
              <a:rPr lang="de-DE" sz="1400" b="1" cap="all" dirty="0" err="1">
                <a:effectLst/>
                <a:latin typeface="Montserrat ExtraBold" pitchFamily="2" charset="77"/>
              </a:rPr>
              <a:t>Lorem</a:t>
            </a:r>
            <a:r>
              <a:rPr lang="de-DE" sz="1400" b="1" cap="all" dirty="0">
                <a:effectLst/>
                <a:latin typeface="Montserrat ExtraBold" pitchFamily="2" charset="77"/>
              </a:rPr>
              <a:t> Ipsum</a:t>
            </a:r>
            <a:endParaRPr lang="de-DE" sz="1400" dirty="0">
              <a:solidFill>
                <a:srgbClr val="000000"/>
              </a:solidFill>
              <a:effectLst/>
              <a:latin typeface="Montserrat"/>
            </a:endParaRPr>
          </a:p>
          <a:p>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r>
              <a:rPr lang="de-DE" sz="1200" dirty="0">
                <a:solidFill>
                  <a:srgbClr val="000000"/>
                </a:solidFill>
                <a:effectLst/>
                <a:latin typeface="Montserrat"/>
              </a:rPr>
              <a:t> </a:t>
            </a:r>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endParaRPr lang="de-DE" sz="1200" dirty="0">
              <a:solidFill>
                <a:srgbClr val="000000"/>
              </a:solidFill>
              <a:effectLst/>
              <a:latin typeface="Montserrat"/>
            </a:endParaRPr>
          </a:p>
        </p:txBody>
      </p:sp>
      <p:sp>
        <p:nvSpPr>
          <p:cNvPr id="5" name="Textfeld 4">
            <a:extLst>
              <a:ext uri="{FF2B5EF4-FFF2-40B4-BE49-F238E27FC236}">
                <a16:creationId xmlns:a16="http://schemas.microsoft.com/office/drawing/2014/main" id="{72DD1AD4-3AEA-4AB7-58A1-9F680FE4835D}"/>
              </a:ext>
            </a:extLst>
          </p:cNvPr>
          <p:cNvSpPr txBox="1"/>
          <p:nvPr/>
        </p:nvSpPr>
        <p:spPr>
          <a:xfrm>
            <a:off x="9440919" y="2806402"/>
            <a:ext cx="1900607" cy="741229"/>
          </a:xfrm>
          <a:prstGeom prst="rect">
            <a:avLst/>
          </a:prstGeom>
          <a:noFill/>
        </p:spPr>
        <p:txBody>
          <a:bodyPr wrap="square">
            <a:spAutoFit/>
          </a:bodyPr>
          <a:lstStyle/>
          <a:p>
            <a:pPr>
              <a:spcAft>
                <a:spcPts val="500"/>
              </a:spcAft>
            </a:pPr>
            <a:r>
              <a:rPr lang="de-DE" sz="1400" b="1" cap="all" dirty="0" err="1">
                <a:effectLst/>
                <a:latin typeface="Montserrat ExtraBold" pitchFamily="2" charset="77"/>
              </a:rPr>
              <a:t>Lorem</a:t>
            </a:r>
            <a:r>
              <a:rPr lang="de-DE" sz="1400" b="1" cap="all" dirty="0">
                <a:effectLst/>
                <a:latin typeface="Montserrat ExtraBold" pitchFamily="2" charset="77"/>
              </a:rPr>
              <a:t> Ipsum</a:t>
            </a:r>
            <a:endParaRPr lang="de-DE" sz="1400" dirty="0">
              <a:solidFill>
                <a:srgbClr val="000000"/>
              </a:solidFill>
              <a:effectLst/>
              <a:latin typeface="Montserrat"/>
            </a:endParaRPr>
          </a:p>
          <a:p>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r>
              <a:rPr lang="de-DE" sz="1200" dirty="0">
                <a:solidFill>
                  <a:srgbClr val="000000"/>
                </a:solidFill>
                <a:effectLst/>
                <a:latin typeface="Montserrat"/>
              </a:rPr>
              <a:t> </a:t>
            </a:r>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endParaRPr lang="de-DE" sz="1200" dirty="0">
              <a:solidFill>
                <a:srgbClr val="000000"/>
              </a:solidFill>
              <a:effectLst/>
              <a:latin typeface="Montserrat"/>
            </a:endParaRPr>
          </a:p>
        </p:txBody>
      </p:sp>
    </p:spTree>
    <p:extLst>
      <p:ext uri="{BB962C8B-B14F-4D97-AF65-F5344CB8AC3E}">
        <p14:creationId xmlns:p14="http://schemas.microsoft.com/office/powerpoint/2010/main" val="3854902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Google Shape;977;p3">
            <a:extLst>
              <a:ext uri="{FF2B5EF4-FFF2-40B4-BE49-F238E27FC236}">
                <a16:creationId xmlns:a16="http://schemas.microsoft.com/office/drawing/2014/main" id="{9A076717-1DA6-CDBB-C2F6-0478E9E0E6DB}"/>
              </a:ext>
            </a:extLst>
          </p:cNvPr>
          <p:cNvSpPr txBox="1">
            <a:spLocks/>
          </p:cNvSpPr>
          <p:nvPr/>
        </p:nvSpPr>
        <p:spPr>
          <a:xfrm>
            <a:off x="740863" y="549604"/>
            <a:ext cx="3942607" cy="896254"/>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buClr>
                <a:schemeClr val="dk1"/>
              </a:buClr>
              <a:buSzPts val="3400"/>
              <a:buFont typeface="Montserrat Black"/>
              <a:buNone/>
            </a:pPr>
            <a:r>
              <a:rPr lang="de-DE" sz="3200" b="1" dirty="0">
                <a:solidFill>
                  <a:srgbClr val="FF0000"/>
                </a:solidFill>
                <a:latin typeface="Montserrat ExtraBold" pitchFamily="2" charset="77"/>
              </a:rPr>
              <a:t>ZUSAMMEN</a:t>
            </a:r>
            <a:r>
              <a:rPr lang="de-DE" sz="3200" b="1" dirty="0">
                <a:latin typeface="Montserrat ExtraBold" pitchFamily="2" charset="77"/>
              </a:rPr>
              <a:t> </a:t>
            </a:r>
            <a:br>
              <a:rPr lang="de-DE" sz="3200" b="1" dirty="0">
                <a:latin typeface="Montserrat ExtraBold" pitchFamily="2" charset="77"/>
              </a:rPr>
            </a:br>
            <a:r>
              <a:rPr lang="de-DE" sz="3200" b="1" dirty="0">
                <a:latin typeface="Montserrat ExtraBold" pitchFamily="2" charset="77"/>
              </a:rPr>
              <a:t>MEHR BEWEGEN</a:t>
            </a:r>
          </a:p>
        </p:txBody>
      </p:sp>
      <p:pic>
        <p:nvPicPr>
          <p:cNvPr id="2" name="Grafik 1" descr="Ein Bild, das Himmel, draußen, Berg, Stein enthält.&#10;&#10;Automatisch generierte Beschreibung">
            <a:extLst>
              <a:ext uri="{FF2B5EF4-FFF2-40B4-BE49-F238E27FC236}">
                <a16:creationId xmlns:a16="http://schemas.microsoft.com/office/drawing/2014/main" id="{65743B35-6154-3085-08B5-4869EF1D2538}"/>
              </a:ext>
            </a:extLst>
          </p:cNvPr>
          <p:cNvPicPr>
            <a:picLocks noChangeAspect="1"/>
          </p:cNvPicPr>
          <p:nvPr/>
        </p:nvPicPr>
        <p:blipFill>
          <a:blip r:embed="rId2"/>
          <a:stretch>
            <a:fillRect/>
          </a:stretch>
        </p:blipFill>
        <p:spPr>
          <a:xfrm>
            <a:off x="-2006702" y="1741979"/>
            <a:ext cx="10154097" cy="6107500"/>
          </a:xfrm>
          <a:prstGeom prst="rect">
            <a:avLst/>
          </a:prstGeom>
        </p:spPr>
      </p:pic>
      <p:sp>
        <p:nvSpPr>
          <p:cNvPr id="4" name="Rechteck 3">
            <a:extLst>
              <a:ext uri="{FF2B5EF4-FFF2-40B4-BE49-F238E27FC236}">
                <a16:creationId xmlns:a16="http://schemas.microsoft.com/office/drawing/2014/main" id="{A6917056-8206-3E04-D25E-937BBFE9AC82}"/>
              </a:ext>
            </a:extLst>
          </p:cNvPr>
          <p:cNvSpPr/>
          <p:nvPr/>
        </p:nvSpPr>
        <p:spPr>
          <a:xfrm>
            <a:off x="4563550" y="2683239"/>
            <a:ext cx="7628450" cy="417476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Google Shape;977;p3">
            <a:extLst>
              <a:ext uri="{FF2B5EF4-FFF2-40B4-BE49-F238E27FC236}">
                <a16:creationId xmlns:a16="http://schemas.microsoft.com/office/drawing/2014/main" id="{11D7B980-A3DE-047B-AF2D-F43AF93F3B99}"/>
              </a:ext>
            </a:extLst>
          </p:cNvPr>
          <p:cNvSpPr txBox="1">
            <a:spLocks/>
          </p:cNvSpPr>
          <p:nvPr/>
        </p:nvSpPr>
        <p:spPr>
          <a:xfrm>
            <a:off x="5359568" y="3503950"/>
            <a:ext cx="1633928" cy="708286"/>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buClr>
                <a:schemeClr val="dk1"/>
              </a:buClr>
              <a:buSzPts val="3400"/>
              <a:buFont typeface="Montserrat Black"/>
              <a:buNone/>
            </a:pPr>
            <a:r>
              <a:rPr lang="de-DE" sz="3600" b="1" dirty="0">
                <a:solidFill>
                  <a:schemeClr val="bg1"/>
                </a:solidFill>
                <a:latin typeface="Montserrat ExtraBold" pitchFamily="2" charset="77"/>
              </a:rPr>
              <a:t>+31%</a:t>
            </a:r>
          </a:p>
        </p:txBody>
      </p:sp>
      <p:sp>
        <p:nvSpPr>
          <p:cNvPr id="6" name="Google Shape;977;p3">
            <a:extLst>
              <a:ext uri="{FF2B5EF4-FFF2-40B4-BE49-F238E27FC236}">
                <a16:creationId xmlns:a16="http://schemas.microsoft.com/office/drawing/2014/main" id="{B9C2AE2D-22F6-8500-84D3-C94E6BA48421}"/>
              </a:ext>
            </a:extLst>
          </p:cNvPr>
          <p:cNvSpPr txBox="1">
            <a:spLocks/>
          </p:cNvSpPr>
          <p:nvPr/>
        </p:nvSpPr>
        <p:spPr>
          <a:xfrm>
            <a:off x="7527762" y="3503950"/>
            <a:ext cx="1633928" cy="708286"/>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buClr>
                <a:schemeClr val="dk1"/>
              </a:buClr>
              <a:buSzPts val="3400"/>
              <a:buFont typeface="Montserrat Black"/>
              <a:buNone/>
            </a:pPr>
            <a:r>
              <a:rPr lang="de-DE" sz="3600" b="1" dirty="0">
                <a:solidFill>
                  <a:schemeClr val="bg1"/>
                </a:solidFill>
                <a:latin typeface="Montserrat ExtraBold" pitchFamily="2" charset="77"/>
              </a:rPr>
              <a:t>3.1M</a:t>
            </a:r>
          </a:p>
        </p:txBody>
      </p:sp>
      <p:sp>
        <p:nvSpPr>
          <p:cNvPr id="7" name="Google Shape;977;p3">
            <a:extLst>
              <a:ext uri="{FF2B5EF4-FFF2-40B4-BE49-F238E27FC236}">
                <a16:creationId xmlns:a16="http://schemas.microsoft.com/office/drawing/2014/main" id="{145F1422-ED78-4BAA-8BEE-79D4FF8F838D}"/>
              </a:ext>
            </a:extLst>
          </p:cNvPr>
          <p:cNvSpPr txBox="1">
            <a:spLocks/>
          </p:cNvSpPr>
          <p:nvPr/>
        </p:nvSpPr>
        <p:spPr>
          <a:xfrm>
            <a:off x="9711327" y="3503950"/>
            <a:ext cx="1633928" cy="708286"/>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buClr>
                <a:schemeClr val="dk1"/>
              </a:buClr>
              <a:buSzPts val="3400"/>
              <a:buFont typeface="Montserrat Black"/>
              <a:buNone/>
            </a:pPr>
            <a:r>
              <a:rPr lang="de-DE" sz="3600" b="1" dirty="0">
                <a:solidFill>
                  <a:schemeClr val="bg1"/>
                </a:solidFill>
                <a:latin typeface="Montserrat ExtraBold" pitchFamily="2" charset="77"/>
              </a:rPr>
              <a:t>583</a:t>
            </a:r>
          </a:p>
        </p:txBody>
      </p:sp>
      <p:sp>
        <p:nvSpPr>
          <p:cNvPr id="8" name="Textfeld 7">
            <a:extLst>
              <a:ext uri="{FF2B5EF4-FFF2-40B4-BE49-F238E27FC236}">
                <a16:creationId xmlns:a16="http://schemas.microsoft.com/office/drawing/2014/main" id="{490AED94-DD7B-FC7F-4C92-A1602A278245}"/>
              </a:ext>
            </a:extLst>
          </p:cNvPr>
          <p:cNvSpPr txBox="1"/>
          <p:nvPr/>
        </p:nvSpPr>
        <p:spPr>
          <a:xfrm>
            <a:off x="5465711" y="4081699"/>
            <a:ext cx="1777242" cy="646331"/>
          </a:xfrm>
          <a:prstGeom prst="rect">
            <a:avLst/>
          </a:prstGeom>
          <a:noFill/>
        </p:spPr>
        <p:txBody>
          <a:bodyPr wrap="square">
            <a:spAutoFit/>
          </a:bodyPr>
          <a:lstStyle/>
          <a:p>
            <a:pPr algn="l"/>
            <a:r>
              <a:rPr lang="de-DE" sz="1200" dirty="0" err="1">
                <a:solidFill>
                  <a:schemeClr val="bg1"/>
                </a:solidFill>
                <a:effectLst/>
                <a:latin typeface="Montserrat"/>
              </a:rPr>
              <a:t>Lorem</a:t>
            </a:r>
            <a:r>
              <a:rPr lang="de-DE" sz="1200" dirty="0">
                <a:solidFill>
                  <a:schemeClr val="bg1"/>
                </a:solidFill>
                <a:effectLst/>
                <a:latin typeface="Montserrat"/>
              </a:rPr>
              <a:t> </a:t>
            </a:r>
            <a:r>
              <a:rPr lang="de-DE" sz="1200" dirty="0" err="1">
                <a:solidFill>
                  <a:schemeClr val="bg1"/>
                </a:solidFill>
                <a:effectLst/>
                <a:latin typeface="Montserrat"/>
              </a:rPr>
              <a:t>ipsum</a:t>
            </a:r>
            <a:r>
              <a:rPr lang="de-DE" sz="1200" dirty="0">
                <a:solidFill>
                  <a:schemeClr val="bg1"/>
                </a:solidFill>
                <a:effectLst/>
                <a:latin typeface="Montserrat"/>
              </a:rPr>
              <a:t> </a:t>
            </a:r>
            <a:r>
              <a:rPr lang="de-DE" sz="1200" dirty="0" err="1">
                <a:solidFill>
                  <a:schemeClr val="bg1"/>
                </a:solidFill>
                <a:effectLst/>
                <a:latin typeface="Montserrat"/>
              </a:rPr>
              <a:t>dolor</a:t>
            </a:r>
            <a:r>
              <a:rPr lang="de-DE" sz="1200" dirty="0">
                <a:solidFill>
                  <a:schemeClr val="bg1"/>
                </a:solidFill>
                <a:effectLst/>
                <a:latin typeface="Montserrat"/>
              </a:rPr>
              <a:t> </a:t>
            </a:r>
            <a:r>
              <a:rPr lang="de-DE" sz="1200" dirty="0" err="1">
                <a:solidFill>
                  <a:schemeClr val="bg1"/>
                </a:solidFill>
                <a:effectLst/>
                <a:latin typeface="Montserrat"/>
              </a:rPr>
              <a:t>sit</a:t>
            </a:r>
            <a:r>
              <a:rPr lang="de-DE" sz="1200" dirty="0">
                <a:solidFill>
                  <a:schemeClr val="bg1"/>
                </a:solidFill>
                <a:effectLst/>
                <a:latin typeface="Montserrat"/>
              </a:rPr>
              <a:t> </a:t>
            </a:r>
            <a:r>
              <a:rPr lang="de-DE" sz="1200" dirty="0" err="1">
                <a:solidFill>
                  <a:schemeClr val="bg1"/>
                </a:solidFill>
                <a:effectLst/>
                <a:latin typeface="Montserrat"/>
              </a:rPr>
              <a:t>amet</a:t>
            </a:r>
            <a:r>
              <a:rPr lang="de-DE" sz="1200" dirty="0">
                <a:solidFill>
                  <a:schemeClr val="bg1"/>
                </a:solidFill>
                <a:effectLst/>
                <a:latin typeface="Montserrat"/>
              </a:rPr>
              <a:t>, </a:t>
            </a:r>
            <a:r>
              <a:rPr lang="de-DE" sz="1200" dirty="0" err="1">
                <a:solidFill>
                  <a:schemeClr val="bg1"/>
                </a:solidFill>
                <a:effectLst/>
                <a:latin typeface="Montserrat"/>
              </a:rPr>
              <a:t>consetetur</a:t>
            </a:r>
            <a:r>
              <a:rPr lang="de-DE" sz="1200" dirty="0">
                <a:solidFill>
                  <a:schemeClr val="bg1"/>
                </a:solidFill>
                <a:effectLst/>
                <a:latin typeface="Montserrat"/>
              </a:rPr>
              <a:t> </a:t>
            </a:r>
            <a:r>
              <a:rPr lang="de-DE" sz="1200" dirty="0" err="1">
                <a:solidFill>
                  <a:schemeClr val="bg1"/>
                </a:solidFill>
                <a:effectLst/>
                <a:latin typeface="Montserrat"/>
              </a:rPr>
              <a:t>sadipscing</a:t>
            </a:r>
            <a:r>
              <a:rPr lang="de-DE" sz="1200" dirty="0">
                <a:solidFill>
                  <a:schemeClr val="bg1"/>
                </a:solidFill>
                <a:effectLst/>
                <a:latin typeface="Montserrat"/>
              </a:rPr>
              <a:t> </a:t>
            </a:r>
            <a:r>
              <a:rPr lang="de-DE" sz="1200" dirty="0" err="1">
                <a:solidFill>
                  <a:schemeClr val="bg1"/>
                </a:solidFill>
                <a:effectLst/>
                <a:latin typeface="Montserrat"/>
              </a:rPr>
              <a:t>elitr</a:t>
            </a:r>
            <a:endParaRPr lang="de-DE" sz="1200" dirty="0">
              <a:solidFill>
                <a:schemeClr val="bg1"/>
              </a:solidFill>
              <a:effectLst/>
              <a:latin typeface="Montserrat"/>
            </a:endParaRPr>
          </a:p>
        </p:txBody>
      </p:sp>
      <p:sp>
        <p:nvSpPr>
          <p:cNvPr id="9" name="Textfeld 8">
            <a:extLst>
              <a:ext uri="{FF2B5EF4-FFF2-40B4-BE49-F238E27FC236}">
                <a16:creationId xmlns:a16="http://schemas.microsoft.com/office/drawing/2014/main" id="{825DE87F-8FA0-3A5D-5294-BA3A6CFF3334}"/>
              </a:ext>
            </a:extLst>
          </p:cNvPr>
          <p:cNvSpPr txBox="1"/>
          <p:nvPr/>
        </p:nvSpPr>
        <p:spPr>
          <a:xfrm>
            <a:off x="7549718" y="4081699"/>
            <a:ext cx="1777242" cy="646331"/>
          </a:xfrm>
          <a:prstGeom prst="rect">
            <a:avLst/>
          </a:prstGeom>
          <a:noFill/>
        </p:spPr>
        <p:txBody>
          <a:bodyPr wrap="square">
            <a:spAutoFit/>
          </a:bodyPr>
          <a:lstStyle/>
          <a:p>
            <a:pPr algn="l"/>
            <a:r>
              <a:rPr lang="de-DE" sz="1200" dirty="0" err="1">
                <a:solidFill>
                  <a:schemeClr val="bg1"/>
                </a:solidFill>
                <a:effectLst/>
                <a:latin typeface="Montserrat"/>
              </a:rPr>
              <a:t>Lorem</a:t>
            </a:r>
            <a:r>
              <a:rPr lang="de-DE" sz="1200" dirty="0">
                <a:solidFill>
                  <a:schemeClr val="bg1"/>
                </a:solidFill>
                <a:effectLst/>
                <a:latin typeface="Montserrat"/>
              </a:rPr>
              <a:t> </a:t>
            </a:r>
            <a:r>
              <a:rPr lang="de-DE" sz="1200" dirty="0" err="1">
                <a:solidFill>
                  <a:schemeClr val="bg1"/>
                </a:solidFill>
                <a:effectLst/>
                <a:latin typeface="Montserrat"/>
              </a:rPr>
              <a:t>ipsum</a:t>
            </a:r>
            <a:r>
              <a:rPr lang="de-DE" sz="1200" dirty="0">
                <a:solidFill>
                  <a:schemeClr val="bg1"/>
                </a:solidFill>
                <a:effectLst/>
                <a:latin typeface="Montserrat"/>
              </a:rPr>
              <a:t> </a:t>
            </a:r>
            <a:r>
              <a:rPr lang="de-DE" sz="1200" dirty="0" err="1">
                <a:solidFill>
                  <a:schemeClr val="bg1"/>
                </a:solidFill>
                <a:effectLst/>
                <a:latin typeface="Montserrat"/>
              </a:rPr>
              <a:t>dolor</a:t>
            </a:r>
            <a:r>
              <a:rPr lang="de-DE" sz="1200" dirty="0">
                <a:solidFill>
                  <a:schemeClr val="bg1"/>
                </a:solidFill>
                <a:effectLst/>
                <a:latin typeface="Montserrat"/>
              </a:rPr>
              <a:t> </a:t>
            </a:r>
            <a:r>
              <a:rPr lang="de-DE" sz="1200" dirty="0" err="1">
                <a:solidFill>
                  <a:schemeClr val="bg1"/>
                </a:solidFill>
                <a:effectLst/>
                <a:latin typeface="Montserrat"/>
              </a:rPr>
              <a:t>sit</a:t>
            </a:r>
            <a:r>
              <a:rPr lang="de-DE" sz="1200" dirty="0">
                <a:solidFill>
                  <a:schemeClr val="bg1"/>
                </a:solidFill>
                <a:effectLst/>
                <a:latin typeface="Montserrat"/>
              </a:rPr>
              <a:t> </a:t>
            </a:r>
            <a:r>
              <a:rPr lang="de-DE" sz="1200" dirty="0" err="1">
                <a:solidFill>
                  <a:schemeClr val="bg1"/>
                </a:solidFill>
                <a:effectLst/>
                <a:latin typeface="Montserrat"/>
              </a:rPr>
              <a:t>amet</a:t>
            </a:r>
            <a:r>
              <a:rPr lang="de-DE" sz="1200" dirty="0">
                <a:solidFill>
                  <a:schemeClr val="bg1"/>
                </a:solidFill>
                <a:effectLst/>
                <a:latin typeface="Montserrat"/>
              </a:rPr>
              <a:t>, </a:t>
            </a:r>
            <a:r>
              <a:rPr lang="de-DE" sz="1200" dirty="0" err="1">
                <a:solidFill>
                  <a:schemeClr val="bg1"/>
                </a:solidFill>
                <a:effectLst/>
                <a:latin typeface="Montserrat"/>
              </a:rPr>
              <a:t>consetetur</a:t>
            </a:r>
            <a:r>
              <a:rPr lang="de-DE" sz="1200" dirty="0">
                <a:solidFill>
                  <a:schemeClr val="bg1"/>
                </a:solidFill>
                <a:effectLst/>
                <a:latin typeface="Montserrat"/>
              </a:rPr>
              <a:t> </a:t>
            </a:r>
            <a:r>
              <a:rPr lang="de-DE" sz="1200" dirty="0" err="1">
                <a:solidFill>
                  <a:schemeClr val="bg1"/>
                </a:solidFill>
                <a:effectLst/>
                <a:latin typeface="Montserrat"/>
              </a:rPr>
              <a:t>sadipscing</a:t>
            </a:r>
            <a:r>
              <a:rPr lang="de-DE" sz="1200" dirty="0">
                <a:solidFill>
                  <a:schemeClr val="bg1"/>
                </a:solidFill>
                <a:effectLst/>
                <a:latin typeface="Montserrat"/>
              </a:rPr>
              <a:t> </a:t>
            </a:r>
            <a:r>
              <a:rPr lang="de-DE" sz="1200" dirty="0" err="1">
                <a:solidFill>
                  <a:schemeClr val="bg1"/>
                </a:solidFill>
                <a:effectLst/>
                <a:latin typeface="Montserrat"/>
              </a:rPr>
              <a:t>elitr</a:t>
            </a:r>
            <a:endParaRPr lang="de-DE" sz="1200" dirty="0">
              <a:solidFill>
                <a:schemeClr val="bg1"/>
              </a:solidFill>
              <a:effectLst/>
              <a:latin typeface="Montserrat"/>
            </a:endParaRPr>
          </a:p>
        </p:txBody>
      </p:sp>
      <p:sp>
        <p:nvSpPr>
          <p:cNvPr id="12" name="Textfeld 11">
            <a:extLst>
              <a:ext uri="{FF2B5EF4-FFF2-40B4-BE49-F238E27FC236}">
                <a16:creationId xmlns:a16="http://schemas.microsoft.com/office/drawing/2014/main" id="{E5E5BF09-6411-4F04-C574-FEA365C79B45}"/>
              </a:ext>
            </a:extLst>
          </p:cNvPr>
          <p:cNvSpPr txBox="1"/>
          <p:nvPr/>
        </p:nvSpPr>
        <p:spPr>
          <a:xfrm>
            <a:off x="9639670" y="4081699"/>
            <a:ext cx="1777242" cy="646331"/>
          </a:xfrm>
          <a:prstGeom prst="rect">
            <a:avLst/>
          </a:prstGeom>
          <a:noFill/>
        </p:spPr>
        <p:txBody>
          <a:bodyPr wrap="square">
            <a:spAutoFit/>
          </a:bodyPr>
          <a:lstStyle/>
          <a:p>
            <a:pPr algn="l"/>
            <a:r>
              <a:rPr lang="de-DE" sz="1200" dirty="0" err="1">
                <a:solidFill>
                  <a:schemeClr val="bg1"/>
                </a:solidFill>
                <a:effectLst/>
                <a:latin typeface="Montserrat"/>
              </a:rPr>
              <a:t>Lorem</a:t>
            </a:r>
            <a:r>
              <a:rPr lang="de-DE" sz="1200" dirty="0">
                <a:solidFill>
                  <a:schemeClr val="bg1"/>
                </a:solidFill>
                <a:effectLst/>
                <a:latin typeface="Montserrat"/>
              </a:rPr>
              <a:t> </a:t>
            </a:r>
            <a:r>
              <a:rPr lang="de-DE" sz="1200" dirty="0" err="1">
                <a:solidFill>
                  <a:schemeClr val="bg1"/>
                </a:solidFill>
                <a:effectLst/>
                <a:latin typeface="Montserrat"/>
              </a:rPr>
              <a:t>ipsum</a:t>
            </a:r>
            <a:r>
              <a:rPr lang="de-DE" sz="1200" dirty="0">
                <a:solidFill>
                  <a:schemeClr val="bg1"/>
                </a:solidFill>
                <a:effectLst/>
                <a:latin typeface="Montserrat"/>
              </a:rPr>
              <a:t> </a:t>
            </a:r>
            <a:r>
              <a:rPr lang="de-DE" sz="1200" dirty="0" err="1">
                <a:solidFill>
                  <a:schemeClr val="bg1"/>
                </a:solidFill>
                <a:effectLst/>
                <a:latin typeface="Montserrat"/>
              </a:rPr>
              <a:t>dolor</a:t>
            </a:r>
            <a:r>
              <a:rPr lang="de-DE" sz="1200" dirty="0">
                <a:solidFill>
                  <a:schemeClr val="bg1"/>
                </a:solidFill>
                <a:effectLst/>
                <a:latin typeface="Montserrat"/>
              </a:rPr>
              <a:t> </a:t>
            </a:r>
            <a:r>
              <a:rPr lang="de-DE" sz="1200" dirty="0" err="1">
                <a:solidFill>
                  <a:schemeClr val="bg1"/>
                </a:solidFill>
                <a:effectLst/>
                <a:latin typeface="Montserrat"/>
              </a:rPr>
              <a:t>sit</a:t>
            </a:r>
            <a:r>
              <a:rPr lang="de-DE" sz="1200" dirty="0">
                <a:solidFill>
                  <a:schemeClr val="bg1"/>
                </a:solidFill>
                <a:effectLst/>
                <a:latin typeface="Montserrat"/>
              </a:rPr>
              <a:t> </a:t>
            </a:r>
            <a:r>
              <a:rPr lang="de-DE" sz="1200" dirty="0" err="1">
                <a:solidFill>
                  <a:schemeClr val="bg1"/>
                </a:solidFill>
                <a:effectLst/>
                <a:latin typeface="Montserrat"/>
              </a:rPr>
              <a:t>amet</a:t>
            </a:r>
            <a:r>
              <a:rPr lang="de-DE" sz="1200" dirty="0">
                <a:solidFill>
                  <a:schemeClr val="bg1"/>
                </a:solidFill>
                <a:effectLst/>
                <a:latin typeface="Montserrat"/>
              </a:rPr>
              <a:t>, </a:t>
            </a:r>
            <a:r>
              <a:rPr lang="de-DE" sz="1200" dirty="0" err="1">
                <a:solidFill>
                  <a:schemeClr val="bg1"/>
                </a:solidFill>
                <a:effectLst/>
                <a:latin typeface="Montserrat"/>
              </a:rPr>
              <a:t>consetetur</a:t>
            </a:r>
            <a:r>
              <a:rPr lang="de-DE" sz="1200" dirty="0">
                <a:solidFill>
                  <a:schemeClr val="bg1"/>
                </a:solidFill>
                <a:effectLst/>
                <a:latin typeface="Montserrat"/>
              </a:rPr>
              <a:t> </a:t>
            </a:r>
            <a:r>
              <a:rPr lang="de-DE" sz="1200" dirty="0" err="1">
                <a:solidFill>
                  <a:schemeClr val="bg1"/>
                </a:solidFill>
                <a:effectLst/>
                <a:latin typeface="Montserrat"/>
              </a:rPr>
              <a:t>sadipscing</a:t>
            </a:r>
            <a:endParaRPr lang="de-DE" sz="1200" dirty="0">
              <a:solidFill>
                <a:schemeClr val="bg1"/>
              </a:solidFill>
              <a:effectLst/>
              <a:latin typeface="Montserrat"/>
            </a:endParaRPr>
          </a:p>
        </p:txBody>
      </p:sp>
      <p:sp>
        <p:nvSpPr>
          <p:cNvPr id="13" name="Textfeld 12">
            <a:extLst>
              <a:ext uri="{FF2B5EF4-FFF2-40B4-BE49-F238E27FC236}">
                <a16:creationId xmlns:a16="http://schemas.microsoft.com/office/drawing/2014/main" id="{D4BB722D-1A9B-52B1-0A99-881E13AD692D}"/>
              </a:ext>
            </a:extLst>
          </p:cNvPr>
          <p:cNvSpPr txBox="1"/>
          <p:nvPr/>
        </p:nvSpPr>
        <p:spPr>
          <a:xfrm>
            <a:off x="5465711" y="5116021"/>
            <a:ext cx="5879544" cy="1015663"/>
          </a:xfrm>
          <a:prstGeom prst="rect">
            <a:avLst/>
          </a:prstGeom>
          <a:noFill/>
        </p:spPr>
        <p:txBody>
          <a:bodyPr wrap="square">
            <a:spAutoFit/>
          </a:bodyPr>
          <a:lstStyle/>
          <a:p>
            <a:r>
              <a:rPr lang="de-DE" sz="1200" dirty="0" err="1">
                <a:solidFill>
                  <a:schemeClr val="bg1"/>
                </a:solidFill>
                <a:effectLst/>
                <a:latin typeface="Montserrat"/>
              </a:rPr>
              <a:t>Lorem</a:t>
            </a:r>
            <a:r>
              <a:rPr lang="de-DE" sz="1200" dirty="0">
                <a:solidFill>
                  <a:schemeClr val="bg1"/>
                </a:solidFill>
                <a:effectLst/>
                <a:latin typeface="Montserrat"/>
              </a:rPr>
              <a:t> </a:t>
            </a:r>
            <a:r>
              <a:rPr lang="de-DE" sz="1200" dirty="0" err="1">
                <a:solidFill>
                  <a:schemeClr val="bg1"/>
                </a:solidFill>
                <a:effectLst/>
                <a:latin typeface="Montserrat"/>
              </a:rPr>
              <a:t>ipsum</a:t>
            </a:r>
            <a:r>
              <a:rPr lang="de-DE" sz="1200" dirty="0">
                <a:solidFill>
                  <a:schemeClr val="bg1"/>
                </a:solidFill>
                <a:effectLst/>
                <a:latin typeface="Montserrat"/>
              </a:rPr>
              <a:t> </a:t>
            </a:r>
            <a:r>
              <a:rPr lang="de-DE" sz="1200" dirty="0" err="1">
                <a:solidFill>
                  <a:schemeClr val="bg1"/>
                </a:solidFill>
                <a:effectLst/>
                <a:latin typeface="Montserrat"/>
              </a:rPr>
              <a:t>dolor</a:t>
            </a:r>
            <a:r>
              <a:rPr lang="de-DE" sz="1200" dirty="0">
                <a:solidFill>
                  <a:schemeClr val="bg1"/>
                </a:solidFill>
                <a:effectLst/>
                <a:latin typeface="Montserrat"/>
              </a:rPr>
              <a:t> </a:t>
            </a:r>
            <a:r>
              <a:rPr lang="de-DE" sz="1200" dirty="0" err="1">
                <a:solidFill>
                  <a:schemeClr val="bg1"/>
                </a:solidFill>
                <a:effectLst/>
                <a:latin typeface="Montserrat"/>
              </a:rPr>
              <a:t>sit</a:t>
            </a:r>
            <a:r>
              <a:rPr lang="de-DE" sz="1200" dirty="0">
                <a:solidFill>
                  <a:schemeClr val="bg1"/>
                </a:solidFill>
                <a:effectLst/>
                <a:latin typeface="Montserrat"/>
              </a:rPr>
              <a:t> </a:t>
            </a:r>
            <a:r>
              <a:rPr lang="de-DE" sz="1200" dirty="0" err="1">
                <a:solidFill>
                  <a:schemeClr val="bg1"/>
                </a:solidFill>
                <a:effectLst/>
                <a:latin typeface="Montserrat"/>
              </a:rPr>
              <a:t>amet</a:t>
            </a:r>
            <a:r>
              <a:rPr lang="de-DE" sz="1200" dirty="0">
                <a:solidFill>
                  <a:schemeClr val="bg1"/>
                </a:solidFill>
                <a:effectLst/>
                <a:latin typeface="Montserrat"/>
              </a:rPr>
              <a:t>, </a:t>
            </a:r>
            <a:r>
              <a:rPr lang="de-DE" sz="1200" dirty="0" err="1">
                <a:solidFill>
                  <a:schemeClr val="bg1"/>
                </a:solidFill>
                <a:effectLst/>
                <a:latin typeface="Montserrat"/>
              </a:rPr>
              <a:t>consetetur</a:t>
            </a:r>
            <a:r>
              <a:rPr lang="de-DE" sz="1200" dirty="0">
                <a:solidFill>
                  <a:schemeClr val="bg1"/>
                </a:solidFill>
                <a:effectLst/>
                <a:latin typeface="Montserrat"/>
              </a:rPr>
              <a:t> </a:t>
            </a:r>
            <a:r>
              <a:rPr lang="de-DE" sz="1200" dirty="0" err="1">
                <a:solidFill>
                  <a:schemeClr val="bg1"/>
                </a:solidFill>
                <a:effectLst/>
                <a:latin typeface="Montserrat"/>
              </a:rPr>
              <a:t>sadipscing</a:t>
            </a:r>
            <a:r>
              <a:rPr lang="de-DE" sz="1200" dirty="0">
                <a:solidFill>
                  <a:schemeClr val="bg1"/>
                </a:solidFill>
                <a:effectLst/>
                <a:latin typeface="Montserrat"/>
              </a:rPr>
              <a:t> </a:t>
            </a:r>
            <a:r>
              <a:rPr lang="de-DE" sz="1200" dirty="0" err="1">
                <a:solidFill>
                  <a:schemeClr val="bg1"/>
                </a:solidFill>
                <a:effectLst/>
                <a:latin typeface="Montserrat"/>
              </a:rPr>
              <a:t>elitr</a:t>
            </a:r>
            <a:r>
              <a:rPr lang="de-DE" sz="1200" dirty="0">
                <a:solidFill>
                  <a:schemeClr val="bg1"/>
                </a:solidFill>
                <a:effectLst/>
                <a:latin typeface="Montserrat"/>
              </a:rPr>
              <a:t>, sed </a:t>
            </a:r>
            <a:r>
              <a:rPr lang="de-DE" sz="1200" dirty="0" err="1">
                <a:solidFill>
                  <a:schemeClr val="bg1"/>
                </a:solidFill>
                <a:effectLst/>
                <a:latin typeface="Montserrat"/>
              </a:rPr>
              <a:t>diam</a:t>
            </a:r>
            <a:r>
              <a:rPr lang="de-DE" sz="1200" dirty="0">
                <a:solidFill>
                  <a:schemeClr val="bg1"/>
                </a:solidFill>
                <a:effectLst/>
                <a:latin typeface="Montserrat"/>
              </a:rPr>
              <a:t> </a:t>
            </a:r>
            <a:r>
              <a:rPr lang="de-DE" sz="1200" dirty="0" err="1">
                <a:solidFill>
                  <a:schemeClr val="bg1"/>
                </a:solidFill>
                <a:effectLst/>
                <a:latin typeface="Montserrat"/>
              </a:rPr>
              <a:t>nonumy</a:t>
            </a:r>
            <a:r>
              <a:rPr lang="de-DE" sz="1200" dirty="0">
                <a:solidFill>
                  <a:schemeClr val="bg1"/>
                </a:solidFill>
                <a:effectLst/>
                <a:latin typeface="Montserrat"/>
              </a:rPr>
              <a:t> </a:t>
            </a:r>
            <a:r>
              <a:rPr lang="de-DE" sz="1200" dirty="0" err="1">
                <a:solidFill>
                  <a:schemeClr val="bg1"/>
                </a:solidFill>
                <a:effectLst/>
                <a:latin typeface="Montserrat"/>
              </a:rPr>
              <a:t>eirmod</a:t>
            </a:r>
            <a:r>
              <a:rPr lang="de-DE" sz="1200" dirty="0">
                <a:solidFill>
                  <a:schemeClr val="bg1"/>
                </a:solidFill>
                <a:effectLst/>
                <a:latin typeface="Montserrat"/>
              </a:rPr>
              <a:t> </a:t>
            </a:r>
            <a:r>
              <a:rPr lang="de-DE" sz="1200" dirty="0" err="1">
                <a:solidFill>
                  <a:schemeClr val="bg1"/>
                </a:solidFill>
                <a:effectLst/>
                <a:latin typeface="Montserrat"/>
              </a:rPr>
              <a:t>tempor</a:t>
            </a:r>
            <a:r>
              <a:rPr lang="de-DE" sz="1200" dirty="0">
                <a:solidFill>
                  <a:schemeClr val="bg1"/>
                </a:solidFill>
                <a:effectLst/>
                <a:latin typeface="Montserrat"/>
              </a:rPr>
              <a:t> </a:t>
            </a:r>
            <a:r>
              <a:rPr lang="de-DE" sz="1200" dirty="0" err="1">
                <a:solidFill>
                  <a:schemeClr val="bg1"/>
                </a:solidFill>
                <a:effectLst/>
                <a:latin typeface="Montserrat"/>
              </a:rPr>
              <a:t>invidunt</a:t>
            </a:r>
            <a:r>
              <a:rPr lang="de-DE" sz="1200" dirty="0">
                <a:solidFill>
                  <a:schemeClr val="bg1"/>
                </a:solidFill>
                <a:effectLst/>
                <a:latin typeface="Montserrat"/>
              </a:rPr>
              <a:t> </a:t>
            </a:r>
            <a:r>
              <a:rPr lang="de-DE" sz="1200" dirty="0" err="1">
                <a:solidFill>
                  <a:schemeClr val="bg1"/>
                </a:solidFill>
                <a:effectLst/>
                <a:latin typeface="Montserrat"/>
              </a:rPr>
              <a:t>ut</a:t>
            </a:r>
            <a:r>
              <a:rPr lang="de-DE" sz="1200" dirty="0">
                <a:solidFill>
                  <a:schemeClr val="bg1"/>
                </a:solidFill>
                <a:effectLst/>
                <a:latin typeface="Montserrat"/>
              </a:rPr>
              <a:t> </a:t>
            </a:r>
            <a:r>
              <a:rPr lang="de-DE" sz="1200" dirty="0" err="1">
                <a:solidFill>
                  <a:schemeClr val="bg1"/>
                </a:solidFill>
                <a:effectLst/>
                <a:latin typeface="Montserrat"/>
              </a:rPr>
              <a:t>labore</a:t>
            </a:r>
            <a:r>
              <a:rPr lang="de-DE" sz="1200" dirty="0">
                <a:solidFill>
                  <a:schemeClr val="bg1"/>
                </a:solidFill>
                <a:effectLst/>
                <a:latin typeface="Montserrat"/>
              </a:rPr>
              <a:t> et </a:t>
            </a:r>
            <a:r>
              <a:rPr lang="de-DE" sz="1200" dirty="0" err="1">
                <a:solidFill>
                  <a:schemeClr val="bg1"/>
                </a:solidFill>
                <a:effectLst/>
                <a:latin typeface="Montserrat"/>
              </a:rPr>
              <a:t>dolore</a:t>
            </a:r>
            <a:r>
              <a:rPr lang="de-DE" sz="1200" dirty="0">
                <a:solidFill>
                  <a:schemeClr val="bg1"/>
                </a:solidFill>
                <a:effectLst/>
                <a:latin typeface="Montserrat"/>
              </a:rPr>
              <a:t> magna </a:t>
            </a:r>
            <a:r>
              <a:rPr lang="de-DE" sz="1200" dirty="0" err="1">
                <a:solidFill>
                  <a:schemeClr val="bg1"/>
                </a:solidFill>
                <a:effectLst/>
                <a:latin typeface="Montserrat"/>
              </a:rPr>
              <a:t>aliquyam</a:t>
            </a:r>
            <a:r>
              <a:rPr lang="de-DE" sz="1200" dirty="0">
                <a:solidFill>
                  <a:schemeClr val="bg1"/>
                </a:solidFill>
                <a:effectLst/>
                <a:latin typeface="Montserrat"/>
              </a:rPr>
              <a:t> erat, sed </a:t>
            </a:r>
            <a:r>
              <a:rPr lang="de-DE" sz="1200" dirty="0" err="1">
                <a:solidFill>
                  <a:schemeClr val="bg1"/>
                </a:solidFill>
                <a:effectLst/>
                <a:latin typeface="Montserrat"/>
              </a:rPr>
              <a:t>diam</a:t>
            </a:r>
            <a:r>
              <a:rPr lang="de-DE" sz="1200" dirty="0">
                <a:solidFill>
                  <a:schemeClr val="bg1"/>
                </a:solidFill>
                <a:effectLst/>
                <a:latin typeface="Montserrat"/>
              </a:rPr>
              <a:t> </a:t>
            </a:r>
            <a:r>
              <a:rPr lang="de-DE" sz="1200" dirty="0" err="1">
                <a:solidFill>
                  <a:schemeClr val="bg1"/>
                </a:solidFill>
                <a:effectLst/>
                <a:latin typeface="Montserrat"/>
              </a:rPr>
              <a:t>voluptua</a:t>
            </a:r>
            <a:r>
              <a:rPr lang="de-DE" sz="1200" dirty="0">
                <a:solidFill>
                  <a:schemeClr val="bg1"/>
                </a:solidFill>
                <a:latin typeface="Montserrat"/>
              </a:rPr>
              <a:t>. </a:t>
            </a:r>
            <a:r>
              <a:rPr lang="de-DE" sz="1200" dirty="0" err="1">
                <a:solidFill>
                  <a:schemeClr val="bg1"/>
                </a:solidFill>
                <a:effectLst/>
                <a:latin typeface="Montserrat"/>
              </a:rPr>
              <a:t>Lorem</a:t>
            </a:r>
            <a:r>
              <a:rPr lang="de-DE" sz="1200" dirty="0">
                <a:solidFill>
                  <a:schemeClr val="bg1"/>
                </a:solidFill>
                <a:effectLst/>
                <a:latin typeface="Montserrat"/>
              </a:rPr>
              <a:t> </a:t>
            </a:r>
            <a:r>
              <a:rPr lang="de-DE" sz="1200" dirty="0" err="1">
                <a:solidFill>
                  <a:schemeClr val="bg1"/>
                </a:solidFill>
                <a:effectLst/>
                <a:latin typeface="Montserrat"/>
              </a:rPr>
              <a:t>ipsum</a:t>
            </a:r>
            <a:r>
              <a:rPr lang="de-DE" sz="1200" dirty="0">
                <a:solidFill>
                  <a:schemeClr val="bg1"/>
                </a:solidFill>
                <a:effectLst/>
                <a:latin typeface="Montserrat"/>
              </a:rPr>
              <a:t> </a:t>
            </a:r>
            <a:r>
              <a:rPr lang="de-DE" sz="1200" dirty="0" err="1">
                <a:solidFill>
                  <a:schemeClr val="bg1"/>
                </a:solidFill>
                <a:effectLst/>
                <a:latin typeface="Montserrat"/>
              </a:rPr>
              <a:t>dolor</a:t>
            </a:r>
            <a:r>
              <a:rPr lang="de-DE" sz="1200" dirty="0">
                <a:solidFill>
                  <a:schemeClr val="bg1"/>
                </a:solidFill>
                <a:effectLst/>
                <a:latin typeface="Montserrat"/>
              </a:rPr>
              <a:t> </a:t>
            </a:r>
            <a:r>
              <a:rPr lang="de-DE" sz="1200" dirty="0" err="1">
                <a:solidFill>
                  <a:schemeClr val="bg1"/>
                </a:solidFill>
                <a:effectLst/>
                <a:latin typeface="Montserrat"/>
              </a:rPr>
              <a:t>sit</a:t>
            </a:r>
            <a:r>
              <a:rPr lang="de-DE" sz="1200" dirty="0">
                <a:solidFill>
                  <a:schemeClr val="bg1"/>
                </a:solidFill>
                <a:effectLst/>
                <a:latin typeface="Montserrat"/>
              </a:rPr>
              <a:t> </a:t>
            </a:r>
            <a:r>
              <a:rPr lang="de-DE" sz="1200" dirty="0" err="1">
                <a:solidFill>
                  <a:schemeClr val="bg1"/>
                </a:solidFill>
                <a:effectLst/>
                <a:latin typeface="Montserrat"/>
              </a:rPr>
              <a:t>amet</a:t>
            </a:r>
            <a:r>
              <a:rPr lang="de-DE" sz="1200" dirty="0">
                <a:solidFill>
                  <a:schemeClr val="bg1"/>
                </a:solidFill>
                <a:effectLst/>
                <a:latin typeface="Montserrat"/>
              </a:rPr>
              <a:t>, </a:t>
            </a:r>
            <a:r>
              <a:rPr lang="de-DE" sz="1200" dirty="0" err="1">
                <a:solidFill>
                  <a:schemeClr val="bg1"/>
                </a:solidFill>
                <a:effectLst/>
                <a:latin typeface="Montserrat"/>
              </a:rPr>
              <a:t>consetetur</a:t>
            </a:r>
            <a:r>
              <a:rPr lang="de-DE" sz="1200" dirty="0">
                <a:solidFill>
                  <a:schemeClr val="bg1"/>
                </a:solidFill>
                <a:effectLst/>
                <a:latin typeface="Montserrat"/>
              </a:rPr>
              <a:t> </a:t>
            </a:r>
            <a:r>
              <a:rPr lang="de-DE" sz="1200" dirty="0" err="1">
                <a:solidFill>
                  <a:schemeClr val="bg1"/>
                </a:solidFill>
                <a:effectLst/>
                <a:latin typeface="Montserrat"/>
              </a:rPr>
              <a:t>sadipscing</a:t>
            </a:r>
            <a:r>
              <a:rPr lang="de-DE" sz="1200" dirty="0">
                <a:solidFill>
                  <a:schemeClr val="bg1"/>
                </a:solidFill>
                <a:effectLst/>
                <a:latin typeface="Montserrat"/>
              </a:rPr>
              <a:t> </a:t>
            </a:r>
            <a:r>
              <a:rPr lang="de-DE" sz="1200" dirty="0" err="1">
                <a:solidFill>
                  <a:schemeClr val="bg1"/>
                </a:solidFill>
                <a:effectLst/>
                <a:latin typeface="Montserrat"/>
              </a:rPr>
              <a:t>elitr</a:t>
            </a:r>
            <a:r>
              <a:rPr lang="de-DE" sz="1200" dirty="0">
                <a:solidFill>
                  <a:schemeClr val="bg1"/>
                </a:solidFill>
                <a:effectLst/>
                <a:latin typeface="Montserrat"/>
              </a:rPr>
              <a:t>, sed </a:t>
            </a:r>
            <a:r>
              <a:rPr lang="de-DE" sz="1200" dirty="0" err="1">
                <a:solidFill>
                  <a:schemeClr val="bg1"/>
                </a:solidFill>
                <a:effectLst/>
                <a:latin typeface="Montserrat"/>
              </a:rPr>
              <a:t>diam</a:t>
            </a:r>
            <a:r>
              <a:rPr lang="de-DE" sz="1200" dirty="0">
                <a:solidFill>
                  <a:schemeClr val="bg1"/>
                </a:solidFill>
                <a:effectLst/>
                <a:latin typeface="Montserrat"/>
              </a:rPr>
              <a:t> </a:t>
            </a:r>
            <a:r>
              <a:rPr lang="de-DE" sz="1200" dirty="0" err="1">
                <a:solidFill>
                  <a:schemeClr val="bg1"/>
                </a:solidFill>
                <a:effectLst/>
                <a:latin typeface="Montserrat"/>
              </a:rPr>
              <a:t>nonumy</a:t>
            </a:r>
            <a:r>
              <a:rPr lang="de-DE" sz="1200" dirty="0">
                <a:solidFill>
                  <a:schemeClr val="bg1"/>
                </a:solidFill>
                <a:effectLst/>
                <a:latin typeface="Montserrat"/>
              </a:rPr>
              <a:t> </a:t>
            </a:r>
            <a:r>
              <a:rPr lang="de-DE" sz="1200" dirty="0" err="1">
                <a:solidFill>
                  <a:schemeClr val="bg1"/>
                </a:solidFill>
                <a:effectLst/>
                <a:latin typeface="Montserrat"/>
              </a:rPr>
              <a:t>eirmod</a:t>
            </a:r>
            <a:r>
              <a:rPr lang="de-DE" sz="1200" dirty="0">
                <a:solidFill>
                  <a:schemeClr val="bg1"/>
                </a:solidFill>
                <a:effectLst/>
                <a:latin typeface="Montserrat"/>
              </a:rPr>
              <a:t> </a:t>
            </a:r>
            <a:r>
              <a:rPr lang="de-DE" sz="1200" dirty="0" err="1">
                <a:solidFill>
                  <a:schemeClr val="bg1"/>
                </a:solidFill>
                <a:effectLst/>
                <a:latin typeface="Montserrat"/>
              </a:rPr>
              <a:t>tempor</a:t>
            </a:r>
            <a:r>
              <a:rPr lang="de-DE" sz="1200" dirty="0">
                <a:solidFill>
                  <a:schemeClr val="bg1"/>
                </a:solidFill>
                <a:effectLst/>
                <a:latin typeface="Montserrat"/>
              </a:rPr>
              <a:t> </a:t>
            </a:r>
            <a:r>
              <a:rPr lang="de-DE" sz="1200" dirty="0" err="1">
                <a:solidFill>
                  <a:schemeClr val="bg1"/>
                </a:solidFill>
                <a:effectLst/>
                <a:latin typeface="Montserrat"/>
              </a:rPr>
              <a:t>invidunt</a:t>
            </a:r>
            <a:r>
              <a:rPr lang="de-DE" sz="1200" dirty="0">
                <a:solidFill>
                  <a:schemeClr val="bg1"/>
                </a:solidFill>
                <a:effectLst/>
                <a:latin typeface="Montserrat"/>
              </a:rPr>
              <a:t> </a:t>
            </a:r>
            <a:r>
              <a:rPr lang="de-DE" sz="1200" dirty="0" err="1">
                <a:solidFill>
                  <a:schemeClr val="bg1"/>
                </a:solidFill>
                <a:effectLst/>
                <a:latin typeface="Montserrat"/>
              </a:rPr>
              <a:t>ut</a:t>
            </a:r>
            <a:r>
              <a:rPr lang="de-DE" sz="1200" dirty="0">
                <a:solidFill>
                  <a:schemeClr val="bg1"/>
                </a:solidFill>
                <a:effectLst/>
                <a:latin typeface="Montserrat"/>
              </a:rPr>
              <a:t> </a:t>
            </a:r>
            <a:r>
              <a:rPr lang="de-DE" sz="1200" dirty="0" err="1">
                <a:solidFill>
                  <a:schemeClr val="bg1"/>
                </a:solidFill>
                <a:effectLst/>
                <a:latin typeface="Montserrat"/>
              </a:rPr>
              <a:t>labore</a:t>
            </a:r>
            <a:r>
              <a:rPr lang="de-DE" sz="1200" dirty="0">
                <a:solidFill>
                  <a:schemeClr val="bg1"/>
                </a:solidFill>
                <a:effectLst/>
                <a:latin typeface="Montserrat"/>
              </a:rPr>
              <a:t> et </a:t>
            </a:r>
            <a:r>
              <a:rPr lang="de-DE" sz="1200" dirty="0" err="1">
                <a:solidFill>
                  <a:schemeClr val="bg1"/>
                </a:solidFill>
                <a:effectLst/>
                <a:latin typeface="Montserrat"/>
              </a:rPr>
              <a:t>dolore</a:t>
            </a:r>
            <a:r>
              <a:rPr lang="de-DE" sz="1200" dirty="0">
                <a:solidFill>
                  <a:schemeClr val="bg1"/>
                </a:solidFill>
                <a:effectLst/>
                <a:latin typeface="Montserrat"/>
              </a:rPr>
              <a:t> magna </a:t>
            </a:r>
            <a:r>
              <a:rPr lang="de-DE" sz="1200" dirty="0" err="1">
                <a:solidFill>
                  <a:schemeClr val="bg1"/>
                </a:solidFill>
                <a:effectLst/>
                <a:latin typeface="Montserrat"/>
              </a:rPr>
              <a:t>aliquyam</a:t>
            </a:r>
            <a:r>
              <a:rPr lang="de-DE" sz="1200" dirty="0">
                <a:solidFill>
                  <a:schemeClr val="bg1"/>
                </a:solidFill>
                <a:effectLst/>
                <a:latin typeface="Montserrat"/>
              </a:rPr>
              <a:t> erat, sed </a:t>
            </a:r>
            <a:r>
              <a:rPr lang="de-DE" sz="1200" dirty="0" err="1">
                <a:solidFill>
                  <a:schemeClr val="bg1"/>
                </a:solidFill>
                <a:effectLst/>
                <a:latin typeface="Montserrat"/>
              </a:rPr>
              <a:t>diam</a:t>
            </a:r>
            <a:r>
              <a:rPr lang="de-DE" sz="1200" dirty="0">
                <a:solidFill>
                  <a:schemeClr val="bg1"/>
                </a:solidFill>
                <a:effectLst/>
                <a:latin typeface="Montserrat"/>
              </a:rPr>
              <a:t> </a:t>
            </a:r>
            <a:r>
              <a:rPr lang="de-DE" sz="1200" dirty="0" err="1">
                <a:solidFill>
                  <a:schemeClr val="bg1"/>
                </a:solidFill>
                <a:effectLst/>
                <a:latin typeface="Montserrat"/>
              </a:rPr>
              <a:t>voluptua</a:t>
            </a:r>
            <a:r>
              <a:rPr lang="de-DE" sz="1200" dirty="0">
                <a:solidFill>
                  <a:schemeClr val="bg1"/>
                </a:solidFill>
                <a:effectLst/>
                <a:latin typeface="Montserrat"/>
              </a:rPr>
              <a:t>.</a:t>
            </a:r>
          </a:p>
        </p:txBody>
      </p:sp>
    </p:spTree>
    <p:extLst>
      <p:ext uri="{BB962C8B-B14F-4D97-AF65-F5344CB8AC3E}">
        <p14:creationId xmlns:p14="http://schemas.microsoft.com/office/powerpoint/2010/main" val="187774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Himmel, draußen, Berg, Stein enthält.&#10;&#10;Automatisch generierte Beschreibung">
            <a:extLst>
              <a:ext uri="{FF2B5EF4-FFF2-40B4-BE49-F238E27FC236}">
                <a16:creationId xmlns:a16="http://schemas.microsoft.com/office/drawing/2014/main" id="{3C064D0B-9AF7-7A3B-61B4-C735B6617F8F}"/>
              </a:ext>
            </a:extLst>
          </p:cNvPr>
          <p:cNvPicPr>
            <a:picLocks noChangeAspect="1"/>
          </p:cNvPicPr>
          <p:nvPr/>
        </p:nvPicPr>
        <p:blipFill>
          <a:blip r:embed="rId2"/>
          <a:stretch>
            <a:fillRect/>
          </a:stretch>
        </p:blipFill>
        <p:spPr>
          <a:xfrm>
            <a:off x="5213673" y="-24064"/>
            <a:ext cx="11534285" cy="6937657"/>
          </a:xfrm>
          <a:prstGeom prst="rect">
            <a:avLst/>
          </a:prstGeom>
        </p:spPr>
      </p:pic>
      <p:sp>
        <p:nvSpPr>
          <p:cNvPr id="5" name="Google Shape;977;p3">
            <a:extLst>
              <a:ext uri="{FF2B5EF4-FFF2-40B4-BE49-F238E27FC236}">
                <a16:creationId xmlns:a16="http://schemas.microsoft.com/office/drawing/2014/main" id="{D2D9619A-7EC8-357D-1D6E-A9A19E189C83}"/>
              </a:ext>
            </a:extLst>
          </p:cNvPr>
          <p:cNvSpPr txBox="1">
            <a:spLocks/>
          </p:cNvSpPr>
          <p:nvPr/>
        </p:nvSpPr>
        <p:spPr>
          <a:xfrm>
            <a:off x="740863" y="549604"/>
            <a:ext cx="5201453" cy="896254"/>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buClr>
                <a:schemeClr val="dk1"/>
              </a:buClr>
              <a:buSzPts val="3400"/>
              <a:buFont typeface="Montserrat Black"/>
              <a:buNone/>
            </a:pPr>
            <a:r>
              <a:rPr lang="de-DE" sz="3200" b="1" dirty="0">
                <a:solidFill>
                  <a:srgbClr val="FF0000"/>
                </a:solidFill>
                <a:latin typeface="Montserrat ExtraBold" pitchFamily="2" charset="77"/>
              </a:rPr>
              <a:t>DAS RELEASE AUF </a:t>
            </a:r>
          </a:p>
          <a:p>
            <a:pPr algn="l">
              <a:spcBef>
                <a:spcPts val="0"/>
              </a:spcBef>
              <a:buClr>
                <a:schemeClr val="dk1"/>
              </a:buClr>
              <a:buSzPts val="3400"/>
              <a:buFont typeface="Montserrat Black"/>
              <a:buNone/>
            </a:pPr>
            <a:r>
              <a:rPr lang="de-DE" sz="3200" b="1" dirty="0">
                <a:latin typeface="Montserrat ExtraBold" pitchFamily="2" charset="77"/>
              </a:rPr>
              <a:t>EINEN SCHÜTT</a:t>
            </a:r>
          </a:p>
        </p:txBody>
      </p:sp>
      <p:sp>
        <p:nvSpPr>
          <p:cNvPr id="6" name="Rechteck 5">
            <a:extLst>
              <a:ext uri="{FF2B5EF4-FFF2-40B4-BE49-F238E27FC236}">
                <a16:creationId xmlns:a16="http://schemas.microsoft.com/office/drawing/2014/main" id="{42C7F3CF-E6E3-07CA-91B2-3AA1F37DDD67}"/>
              </a:ext>
            </a:extLst>
          </p:cNvPr>
          <p:cNvSpPr/>
          <p:nvPr/>
        </p:nvSpPr>
        <p:spPr>
          <a:xfrm>
            <a:off x="740863" y="2019527"/>
            <a:ext cx="7473747" cy="483847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92DA0FE8-3816-4A91-39F3-5F8A58C45A86}"/>
              </a:ext>
            </a:extLst>
          </p:cNvPr>
          <p:cNvSpPr txBox="1"/>
          <p:nvPr/>
        </p:nvSpPr>
        <p:spPr>
          <a:xfrm>
            <a:off x="2077262" y="2639411"/>
            <a:ext cx="5582713" cy="830997"/>
          </a:xfrm>
          <a:prstGeom prst="rect">
            <a:avLst/>
          </a:prstGeom>
          <a:noFill/>
        </p:spPr>
        <p:txBody>
          <a:bodyPr wrap="square">
            <a:spAutoFit/>
          </a:bodyPr>
          <a:lstStyle/>
          <a:p>
            <a:r>
              <a:rPr lang="de-DE" sz="1200" dirty="0">
                <a:solidFill>
                  <a:schemeClr val="bg1"/>
                </a:solidFill>
                <a:effectLst/>
                <a:latin typeface="Montserrat"/>
              </a:rPr>
              <a:t>Wir haben das Nacherfassen von Transporten (Lieferungen &amp; Speditionsaufträge) auf unserer Plattform vereinfacht und optimiert. Plattform Admins können jetzt die korrekten Leistungsdaten erfassen – alles ohne </a:t>
            </a:r>
            <a:r>
              <a:rPr lang="de-DE" sz="1200" dirty="0" err="1">
                <a:solidFill>
                  <a:schemeClr val="bg1"/>
                </a:solidFill>
                <a:effectLst/>
                <a:latin typeface="Montserrat"/>
              </a:rPr>
              <a:t>Impersonieren</a:t>
            </a:r>
            <a:r>
              <a:rPr lang="de-DE" sz="1200" dirty="0">
                <a:solidFill>
                  <a:schemeClr val="bg1"/>
                </a:solidFill>
                <a:effectLst/>
                <a:latin typeface="Montserrat"/>
              </a:rPr>
              <a:t>.</a:t>
            </a:r>
          </a:p>
        </p:txBody>
      </p:sp>
      <p:sp>
        <p:nvSpPr>
          <p:cNvPr id="8" name="Textfeld 7">
            <a:extLst>
              <a:ext uri="{FF2B5EF4-FFF2-40B4-BE49-F238E27FC236}">
                <a16:creationId xmlns:a16="http://schemas.microsoft.com/office/drawing/2014/main" id="{A0B2FADC-EA60-7B96-58F1-C023AB2C0D4C}"/>
              </a:ext>
            </a:extLst>
          </p:cNvPr>
          <p:cNvSpPr txBox="1"/>
          <p:nvPr/>
        </p:nvSpPr>
        <p:spPr>
          <a:xfrm>
            <a:off x="2077262" y="3984097"/>
            <a:ext cx="5582713" cy="1015663"/>
          </a:xfrm>
          <a:prstGeom prst="rect">
            <a:avLst/>
          </a:prstGeom>
          <a:noFill/>
        </p:spPr>
        <p:txBody>
          <a:bodyPr wrap="square">
            <a:spAutoFit/>
          </a:bodyPr>
          <a:lstStyle/>
          <a:p>
            <a:r>
              <a:rPr lang="de-DE" sz="1200" dirty="0">
                <a:solidFill>
                  <a:schemeClr val="bg1"/>
                </a:solidFill>
                <a:effectLst/>
                <a:latin typeface="Montserrat"/>
              </a:rPr>
              <a:t>In der Praxis müssen Transporte aus diversen Gründen schon heute regelmäßig nacherfasst werden. Das hat immer wieder dazu geführt, dass auf Lieferscheinen oder Rechnungen z. B. nicht das korrekte Datum der Leistungserbringung stand – was abgelehnte Zahlungen zur Folge hatte. </a:t>
            </a:r>
          </a:p>
        </p:txBody>
      </p:sp>
      <p:sp>
        <p:nvSpPr>
          <p:cNvPr id="9" name="Textfeld 8">
            <a:extLst>
              <a:ext uri="{FF2B5EF4-FFF2-40B4-BE49-F238E27FC236}">
                <a16:creationId xmlns:a16="http://schemas.microsoft.com/office/drawing/2014/main" id="{2878CA96-5840-5895-5151-966F0E4C9F64}"/>
              </a:ext>
            </a:extLst>
          </p:cNvPr>
          <p:cNvSpPr txBox="1"/>
          <p:nvPr/>
        </p:nvSpPr>
        <p:spPr>
          <a:xfrm>
            <a:off x="2077262" y="5621146"/>
            <a:ext cx="5582713" cy="790537"/>
          </a:xfrm>
          <a:prstGeom prst="rect">
            <a:avLst/>
          </a:prstGeom>
          <a:noFill/>
        </p:spPr>
        <p:txBody>
          <a:bodyPr wrap="square">
            <a:spAutoFit/>
          </a:bodyPr>
          <a:lstStyle/>
          <a:p>
            <a:pPr marL="0" lvl="0" indent="0" algn="l" rtl="0">
              <a:lnSpc>
                <a:spcPct val="130000"/>
              </a:lnSpc>
              <a:spcBef>
                <a:spcPts val="0"/>
              </a:spcBef>
              <a:spcAft>
                <a:spcPts val="0"/>
              </a:spcAft>
              <a:buSzPts val="1600"/>
              <a:buNone/>
            </a:pPr>
            <a:r>
              <a:rPr lang="de-DE" sz="1200" dirty="0">
                <a:solidFill>
                  <a:schemeClr val="bg1"/>
                </a:solidFill>
                <a:latin typeface="Montserrat" pitchFamily="2" charset="77"/>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Wir haben einen kurzen Prozess für die Nacherfassung von Transporte </a:t>
            </a:r>
            <a:r>
              <a:rPr lang="de-DE" sz="1200" dirty="0">
                <a:solidFill>
                  <a:schemeClr val="bg1"/>
                </a:solidFill>
                <a:latin typeface="Montserrat" pitchFamily="2" charset="77"/>
              </a:rPr>
              <a:t>entwickelt – alles in einer Maske. Dort gibt es u.a. ein Feld für das Leistungsdatum und neue Berechtigungen, die es zu aktivieren gilt.</a:t>
            </a:r>
          </a:p>
        </p:txBody>
      </p:sp>
      <p:pic>
        <p:nvPicPr>
          <p:cNvPr id="10" name="Grafik 9">
            <a:extLst>
              <a:ext uri="{FF2B5EF4-FFF2-40B4-BE49-F238E27FC236}">
                <a16:creationId xmlns:a16="http://schemas.microsoft.com/office/drawing/2014/main" id="{7A2B2ECC-7777-E53E-42C9-58FAEE3C4004}"/>
              </a:ext>
            </a:extLst>
          </p:cNvPr>
          <p:cNvPicPr>
            <a:picLocks noChangeAspect="1"/>
          </p:cNvPicPr>
          <p:nvPr/>
        </p:nvPicPr>
        <p:blipFill>
          <a:blip r:embed="rId3"/>
          <a:stretch>
            <a:fillRect/>
          </a:stretch>
        </p:blipFill>
        <p:spPr>
          <a:xfrm rot="5400000">
            <a:off x="1293429" y="5621146"/>
            <a:ext cx="550877" cy="550877"/>
          </a:xfrm>
          <a:prstGeom prst="rect">
            <a:avLst/>
          </a:prstGeom>
        </p:spPr>
      </p:pic>
      <p:pic>
        <p:nvPicPr>
          <p:cNvPr id="11" name="Grafik 10">
            <a:extLst>
              <a:ext uri="{FF2B5EF4-FFF2-40B4-BE49-F238E27FC236}">
                <a16:creationId xmlns:a16="http://schemas.microsoft.com/office/drawing/2014/main" id="{F971EA65-9D78-4517-7431-679ED21715DA}"/>
              </a:ext>
            </a:extLst>
          </p:cNvPr>
          <p:cNvPicPr>
            <a:picLocks noChangeAspect="1"/>
          </p:cNvPicPr>
          <p:nvPr/>
        </p:nvPicPr>
        <p:blipFill>
          <a:blip r:embed="rId4"/>
          <a:stretch>
            <a:fillRect/>
          </a:stretch>
        </p:blipFill>
        <p:spPr>
          <a:xfrm>
            <a:off x="1293429" y="4081968"/>
            <a:ext cx="550877" cy="550877"/>
          </a:xfrm>
          <a:prstGeom prst="rect">
            <a:avLst/>
          </a:prstGeom>
        </p:spPr>
      </p:pic>
      <p:pic>
        <p:nvPicPr>
          <p:cNvPr id="12" name="Grafik 11">
            <a:extLst>
              <a:ext uri="{FF2B5EF4-FFF2-40B4-BE49-F238E27FC236}">
                <a16:creationId xmlns:a16="http://schemas.microsoft.com/office/drawing/2014/main" id="{C6BE6967-E87D-12F9-5038-69D017B87D8F}"/>
              </a:ext>
            </a:extLst>
          </p:cNvPr>
          <p:cNvPicPr>
            <a:picLocks noChangeAspect="1"/>
          </p:cNvPicPr>
          <p:nvPr/>
        </p:nvPicPr>
        <p:blipFill>
          <a:blip r:embed="rId5"/>
          <a:stretch>
            <a:fillRect/>
          </a:stretch>
        </p:blipFill>
        <p:spPr>
          <a:xfrm>
            <a:off x="1289255" y="2611335"/>
            <a:ext cx="555051" cy="555051"/>
          </a:xfrm>
          <a:prstGeom prst="rect">
            <a:avLst/>
          </a:prstGeom>
        </p:spPr>
      </p:pic>
      <p:sp>
        <p:nvSpPr>
          <p:cNvPr id="13" name="Textfeld 12">
            <a:extLst>
              <a:ext uri="{FF2B5EF4-FFF2-40B4-BE49-F238E27FC236}">
                <a16:creationId xmlns:a16="http://schemas.microsoft.com/office/drawing/2014/main" id="{30314395-E831-D708-CB4C-2939DD180075}"/>
              </a:ext>
            </a:extLst>
          </p:cNvPr>
          <p:cNvSpPr txBox="1"/>
          <p:nvPr/>
        </p:nvSpPr>
        <p:spPr>
          <a:xfrm>
            <a:off x="2077262" y="2362966"/>
            <a:ext cx="5582713" cy="276999"/>
          </a:xfrm>
          <a:prstGeom prst="rect">
            <a:avLst/>
          </a:prstGeom>
          <a:noFill/>
        </p:spPr>
        <p:txBody>
          <a:bodyPr wrap="square">
            <a:spAutoFit/>
          </a:bodyPr>
          <a:lstStyle/>
          <a:p>
            <a:r>
              <a:rPr lang="de-DE" sz="1200" b="1" dirty="0">
                <a:solidFill>
                  <a:schemeClr val="bg1"/>
                </a:solidFill>
                <a:effectLst/>
                <a:latin typeface="Montserrat"/>
              </a:rPr>
              <a:t>WAS IST NEU?</a:t>
            </a:r>
          </a:p>
        </p:txBody>
      </p:sp>
      <p:sp>
        <p:nvSpPr>
          <p:cNvPr id="14" name="Textfeld 13">
            <a:extLst>
              <a:ext uri="{FF2B5EF4-FFF2-40B4-BE49-F238E27FC236}">
                <a16:creationId xmlns:a16="http://schemas.microsoft.com/office/drawing/2014/main" id="{BEA6310E-3F27-4433-5121-EA370F1757FA}"/>
              </a:ext>
            </a:extLst>
          </p:cNvPr>
          <p:cNvSpPr txBox="1"/>
          <p:nvPr/>
        </p:nvSpPr>
        <p:spPr>
          <a:xfrm>
            <a:off x="2077262" y="3713302"/>
            <a:ext cx="5582713" cy="276999"/>
          </a:xfrm>
          <a:prstGeom prst="rect">
            <a:avLst/>
          </a:prstGeom>
          <a:noFill/>
        </p:spPr>
        <p:txBody>
          <a:bodyPr wrap="square">
            <a:spAutoFit/>
          </a:bodyPr>
          <a:lstStyle/>
          <a:p>
            <a:r>
              <a:rPr lang="de-DE" sz="1200" b="1" dirty="0">
                <a:solidFill>
                  <a:schemeClr val="bg1"/>
                </a:solidFill>
                <a:effectLst/>
                <a:latin typeface="Montserrat"/>
              </a:rPr>
              <a:t>WARUM?</a:t>
            </a:r>
          </a:p>
        </p:txBody>
      </p:sp>
      <p:sp>
        <p:nvSpPr>
          <p:cNvPr id="15" name="Textfeld 14">
            <a:extLst>
              <a:ext uri="{FF2B5EF4-FFF2-40B4-BE49-F238E27FC236}">
                <a16:creationId xmlns:a16="http://schemas.microsoft.com/office/drawing/2014/main" id="{E531C5A7-84D0-09C8-AD83-1E06A064FCAF}"/>
              </a:ext>
            </a:extLst>
          </p:cNvPr>
          <p:cNvSpPr txBox="1"/>
          <p:nvPr/>
        </p:nvSpPr>
        <p:spPr>
          <a:xfrm>
            <a:off x="2077262" y="5350714"/>
            <a:ext cx="5582713" cy="276999"/>
          </a:xfrm>
          <a:prstGeom prst="rect">
            <a:avLst/>
          </a:prstGeom>
          <a:noFill/>
        </p:spPr>
        <p:txBody>
          <a:bodyPr wrap="square">
            <a:spAutoFit/>
          </a:bodyPr>
          <a:lstStyle/>
          <a:p>
            <a:r>
              <a:rPr lang="de-DE" sz="1200" b="1" dirty="0">
                <a:solidFill>
                  <a:schemeClr val="bg1"/>
                </a:solidFill>
                <a:effectLst/>
                <a:latin typeface="Montserrat"/>
              </a:rPr>
              <a:t>WIE?</a:t>
            </a:r>
          </a:p>
        </p:txBody>
      </p:sp>
    </p:spTree>
    <p:extLst>
      <p:ext uri="{BB962C8B-B14F-4D97-AF65-F5344CB8AC3E}">
        <p14:creationId xmlns:p14="http://schemas.microsoft.com/office/powerpoint/2010/main" val="1917408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1B9BED9C-4AC9-1CFC-0F0B-D7497180F1B5}"/>
              </a:ext>
            </a:extLst>
          </p:cNvPr>
          <p:cNvPicPr>
            <a:picLocks noChangeAspect="1"/>
          </p:cNvPicPr>
          <p:nvPr/>
        </p:nvPicPr>
        <p:blipFill>
          <a:blip r:embed="rId2">
            <a:alphaModFix amt="20000"/>
          </a:blip>
          <a:stretch>
            <a:fillRect/>
          </a:stretch>
        </p:blipFill>
        <p:spPr>
          <a:xfrm>
            <a:off x="-491881" y="-954778"/>
            <a:ext cx="12767701" cy="8513376"/>
          </a:xfrm>
          <a:prstGeom prst="rect">
            <a:avLst/>
          </a:prstGeom>
        </p:spPr>
      </p:pic>
      <p:sp>
        <p:nvSpPr>
          <p:cNvPr id="2" name="Oval 1">
            <a:extLst>
              <a:ext uri="{FF2B5EF4-FFF2-40B4-BE49-F238E27FC236}">
                <a16:creationId xmlns:a16="http://schemas.microsoft.com/office/drawing/2014/main" id="{4BB1E998-9128-D14C-51EC-D978A60ABA0F}"/>
              </a:ext>
            </a:extLst>
          </p:cNvPr>
          <p:cNvSpPr/>
          <p:nvPr/>
        </p:nvSpPr>
        <p:spPr>
          <a:xfrm>
            <a:off x="4511492" y="2530115"/>
            <a:ext cx="3317530" cy="3317530"/>
          </a:xfrm>
          <a:prstGeom prst="ellipse">
            <a:avLst/>
          </a:prstGeom>
          <a:noFill/>
          <a:ln w="635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Sechseck 9">
            <a:extLst>
              <a:ext uri="{FF2B5EF4-FFF2-40B4-BE49-F238E27FC236}">
                <a16:creationId xmlns:a16="http://schemas.microsoft.com/office/drawing/2014/main" id="{9DE308FF-B8D8-4B0B-D9A1-A25FA023CA9E}"/>
              </a:ext>
            </a:extLst>
          </p:cNvPr>
          <p:cNvSpPr/>
          <p:nvPr/>
        </p:nvSpPr>
        <p:spPr>
          <a:xfrm>
            <a:off x="4565629" y="5340935"/>
            <a:ext cx="1040693" cy="897149"/>
          </a:xfrm>
          <a:prstGeom prst="hexagon">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1" name="Sechseck 10">
            <a:extLst>
              <a:ext uri="{FF2B5EF4-FFF2-40B4-BE49-F238E27FC236}">
                <a16:creationId xmlns:a16="http://schemas.microsoft.com/office/drawing/2014/main" id="{85DCBDB1-A56F-5881-65B6-9076C890DC8F}"/>
              </a:ext>
            </a:extLst>
          </p:cNvPr>
          <p:cNvSpPr/>
          <p:nvPr/>
        </p:nvSpPr>
        <p:spPr>
          <a:xfrm>
            <a:off x="3979969" y="3294727"/>
            <a:ext cx="1040693" cy="900547"/>
          </a:xfrm>
          <a:prstGeom prst="hexagon">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4" name="Sechseck 13">
            <a:extLst>
              <a:ext uri="{FF2B5EF4-FFF2-40B4-BE49-F238E27FC236}">
                <a16:creationId xmlns:a16="http://schemas.microsoft.com/office/drawing/2014/main" id="{81171F13-4B0A-F953-B930-BAAC88A9727E}"/>
              </a:ext>
            </a:extLst>
          </p:cNvPr>
          <p:cNvSpPr/>
          <p:nvPr/>
        </p:nvSpPr>
        <p:spPr>
          <a:xfrm>
            <a:off x="5638980" y="2116288"/>
            <a:ext cx="1040693" cy="897149"/>
          </a:xfrm>
          <a:prstGeom prst="hexagon">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5" name="Sechseck 14">
            <a:extLst>
              <a:ext uri="{FF2B5EF4-FFF2-40B4-BE49-F238E27FC236}">
                <a16:creationId xmlns:a16="http://schemas.microsoft.com/office/drawing/2014/main" id="{41C0F4A6-0EFC-F092-57A9-55F2737A089F}"/>
              </a:ext>
            </a:extLst>
          </p:cNvPr>
          <p:cNvSpPr/>
          <p:nvPr/>
        </p:nvSpPr>
        <p:spPr>
          <a:xfrm>
            <a:off x="6622171" y="5347994"/>
            <a:ext cx="1040693" cy="897149"/>
          </a:xfrm>
          <a:prstGeom prst="hexagon">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21" name="Grafik 20">
            <a:extLst>
              <a:ext uri="{FF2B5EF4-FFF2-40B4-BE49-F238E27FC236}">
                <a16:creationId xmlns:a16="http://schemas.microsoft.com/office/drawing/2014/main" id="{E0FF4BF9-5EAB-1E12-4BA6-94BA4577C6E6}"/>
              </a:ext>
            </a:extLst>
          </p:cNvPr>
          <p:cNvPicPr>
            <a:picLocks noChangeAspect="1"/>
          </p:cNvPicPr>
          <p:nvPr/>
        </p:nvPicPr>
        <p:blipFill>
          <a:blip r:embed="rId3"/>
          <a:stretch>
            <a:fillRect/>
          </a:stretch>
        </p:blipFill>
        <p:spPr>
          <a:xfrm>
            <a:off x="5915656" y="2321192"/>
            <a:ext cx="487340" cy="487340"/>
          </a:xfrm>
          <a:prstGeom prst="rect">
            <a:avLst/>
          </a:prstGeom>
        </p:spPr>
      </p:pic>
      <p:pic>
        <p:nvPicPr>
          <p:cNvPr id="25" name="Grafik 24">
            <a:extLst>
              <a:ext uri="{FF2B5EF4-FFF2-40B4-BE49-F238E27FC236}">
                <a16:creationId xmlns:a16="http://schemas.microsoft.com/office/drawing/2014/main" id="{0B93F5D5-A8D4-D132-D434-2623797691C5}"/>
              </a:ext>
            </a:extLst>
          </p:cNvPr>
          <p:cNvPicPr>
            <a:picLocks noChangeAspect="1"/>
          </p:cNvPicPr>
          <p:nvPr/>
        </p:nvPicPr>
        <p:blipFill>
          <a:blip r:embed="rId4"/>
          <a:stretch>
            <a:fillRect/>
          </a:stretch>
        </p:blipFill>
        <p:spPr>
          <a:xfrm rot="5400000">
            <a:off x="6898847" y="5552898"/>
            <a:ext cx="487340" cy="487340"/>
          </a:xfrm>
          <a:prstGeom prst="rect">
            <a:avLst/>
          </a:prstGeom>
        </p:spPr>
      </p:pic>
      <p:pic>
        <p:nvPicPr>
          <p:cNvPr id="31" name="Grafik 30">
            <a:extLst>
              <a:ext uri="{FF2B5EF4-FFF2-40B4-BE49-F238E27FC236}">
                <a16:creationId xmlns:a16="http://schemas.microsoft.com/office/drawing/2014/main" id="{71F9F1A6-2397-B03A-A4B6-0A674DFD608A}"/>
              </a:ext>
            </a:extLst>
          </p:cNvPr>
          <p:cNvPicPr>
            <a:picLocks noChangeAspect="1"/>
          </p:cNvPicPr>
          <p:nvPr/>
        </p:nvPicPr>
        <p:blipFill>
          <a:blip r:embed="rId5"/>
          <a:stretch>
            <a:fillRect/>
          </a:stretch>
        </p:blipFill>
        <p:spPr>
          <a:xfrm>
            <a:off x="4256645" y="3499631"/>
            <a:ext cx="487340" cy="489186"/>
          </a:xfrm>
          <a:prstGeom prst="rect">
            <a:avLst/>
          </a:prstGeom>
        </p:spPr>
      </p:pic>
      <p:sp>
        <p:nvSpPr>
          <p:cNvPr id="32" name="Google Shape;977;p3">
            <a:extLst>
              <a:ext uri="{FF2B5EF4-FFF2-40B4-BE49-F238E27FC236}">
                <a16:creationId xmlns:a16="http://schemas.microsoft.com/office/drawing/2014/main" id="{9A076717-1DA6-CDBB-C2F6-0478E9E0E6DB}"/>
              </a:ext>
            </a:extLst>
          </p:cNvPr>
          <p:cNvSpPr txBox="1">
            <a:spLocks/>
          </p:cNvSpPr>
          <p:nvPr/>
        </p:nvSpPr>
        <p:spPr>
          <a:xfrm>
            <a:off x="740863" y="549604"/>
            <a:ext cx="5201453" cy="896254"/>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buClr>
                <a:schemeClr val="dk1"/>
              </a:buClr>
              <a:buSzPts val="3400"/>
              <a:buFont typeface="Montserrat Black"/>
              <a:buNone/>
            </a:pPr>
            <a:r>
              <a:rPr lang="de-DE" sz="3200" b="1" dirty="0">
                <a:solidFill>
                  <a:srgbClr val="FF0000"/>
                </a:solidFill>
                <a:latin typeface="Montserrat ExtraBold" pitchFamily="2" charset="77"/>
              </a:rPr>
              <a:t>ZUSAMMEN</a:t>
            </a:r>
            <a:r>
              <a:rPr lang="de-DE" sz="3200" b="1" dirty="0">
                <a:latin typeface="Montserrat ExtraBold" pitchFamily="2" charset="77"/>
              </a:rPr>
              <a:t> </a:t>
            </a:r>
            <a:r>
              <a:rPr lang="de-DE" sz="3200" b="1" dirty="0">
                <a:solidFill>
                  <a:srgbClr val="FF0000"/>
                </a:solidFill>
                <a:latin typeface="Montserrat ExtraBold" pitchFamily="2" charset="77"/>
              </a:rPr>
              <a:t>MEHR</a:t>
            </a:r>
            <a:r>
              <a:rPr lang="de-DE" sz="3200" b="1" dirty="0">
                <a:latin typeface="Montserrat ExtraBold" pitchFamily="2" charset="77"/>
              </a:rPr>
              <a:t> BEWEGEN</a:t>
            </a:r>
          </a:p>
        </p:txBody>
      </p:sp>
      <p:sp>
        <p:nvSpPr>
          <p:cNvPr id="33" name="Sechseck 32">
            <a:extLst>
              <a:ext uri="{FF2B5EF4-FFF2-40B4-BE49-F238E27FC236}">
                <a16:creationId xmlns:a16="http://schemas.microsoft.com/office/drawing/2014/main" id="{8B3EA47D-EDAC-F80A-F618-8CA65DA130CB}"/>
              </a:ext>
            </a:extLst>
          </p:cNvPr>
          <p:cNvSpPr/>
          <p:nvPr/>
        </p:nvSpPr>
        <p:spPr>
          <a:xfrm>
            <a:off x="7308676" y="3295498"/>
            <a:ext cx="1040693" cy="897149"/>
          </a:xfrm>
          <a:prstGeom prst="hexagon">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36" name="Grafik 35">
            <a:extLst>
              <a:ext uri="{FF2B5EF4-FFF2-40B4-BE49-F238E27FC236}">
                <a16:creationId xmlns:a16="http://schemas.microsoft.com/office/drawing/2014/main" id="{1FE09987-A928-22A5-E0A8-AE7D62534F14}"/>
              </a:ext>
            </a:extLst>
          </p:cNvPr>
          <p:cNvPicPr>
            <a:picLocks noChangeAspect="1"/>
          </p:cNvPicPr>
          <p:nvPr/>
        </p:nvPicPr>
        <p:blipFill>
          <a:blip r:embed="rId6"/>
          <a:stretch>
            <a:fillRect/>
          </a:stretch>
        </p:blipFill>
        <p:spPr>
          <a:xfrm>
            <a:off x="4840458" y="5543992"/>
            <a:ext cx="491033" cy="491033"/>
          </a:xfrm>
          <a:prstGeom prst="rect">
            <a:avLst/>
          </a:prstGeom>
        </p:spPr>
      </p:pic>
      <p:pic>
        <p:nvPicPr>
          <p:cNvPr id="37" name="Grafik 36">
            <a:extLst>
              <a:ext uri="{FF2B5EF4-FFF2-40B4-BE49-F238E27FC236}">
                <a16:creationId xmlns:a16="http://schemas.microsoft.com/office/drawing/2014/main" id="{7DB34530-044F-E1AC-64BB-6D904D20A27F}"/>
              </a:ext>
            </a:extLst>
          </p:cNvPr>
          <p:cNvPicPr>
            <a:picLocks noChangeAspect="1"/>
          </p:cNvPicPr>
          <p:nvPr/>
        </p:nvPicPr>
        <p:blipFill>
          <a:blip r:embed="rId6"/>
          <a:stretch>
            <a:fillRect/>
          </a:stretch>
        </p:blipFill>
        <p:spPr>
          <a:xfrm flipH="1">
            <a:off x="7583505" y="3498555"/>
            <a:ext cx="491033" cy="491033"/>
          </a:xfrm>
          <a:prstGeom prst="rect">
            <a:avLst/>
          </a:prstGeom>
        </p:spPr>
      </p:pic>
      <p:sp>
        <p:nvSpPr>
          <p:cNvPr id="41" name="Textfeld 40">
            <a:extLst>
              <a:ext uri="{FF2B5EF4-FFF2-40B4-BE49-F238E27FC236}">
                <a16:creationId xmlns:a16="http://schemas.microsoft.com/office/drawing/2014/main" id="{D2729A04-6537-10B4-6303-6432D64C9CC7}"/>
              </a:ext>
            </a:extLst>
          </p:cNvPr>
          <p:cNvSpPr txBox="1"/>
          <p:nvPr/>
        </p:nvSpPr>
        <p:spPr>
          <a:xfrm>
            <a:off x="1921969" y="5418893"/>
            <a:ext cx="2323762" cy="741229"/>
          </a:xfrm>
          <a:prstGeom prst="rect">
            <a:avLst/>
          </a:prstGeom>
          <a:noFill/>
        </p:spPr>
        <p:txBody>
          <a:bodyPr wrap="square">
            <a:spAutoFit/>
          </a:bodyPr>
          <a:lstStyle/>
          <a:p>
            <a:pPr>
              <a:spcAft>
                <a:spcPts val="500"/>
              </a:spcAft>
            </a:pPr>
            <a:r>
              <a:rPr lang="de-DE" sz="1400" b="1" cap="all" dirty="0" err="1">
                <a:effectLst/>
                <a:latin typeface="Montserrat ExtraBold" pitchFamily="2" charset="77"/>
              </a:rPr>
              <a:t>Lorem</a:t>
            </a:r>
            <a:r>
              <a:rPr lang="de-DE" sz="1400" b="1" cap="all" dirty="0">
                <a:effectLst/>
                <a:latin typeface="Montserrat ExtraBold" pitchFamily="2" charset="77"/>
              </a:rPr>
              <a:t> Ipsum</a:t>
            </a:r>
            <a:endParaRPr lang="de-DE" sz="1400" dirty="0">
              <a:solidFill>
                <a:srgbClr val="000000"/>
              </a:solidFill>
              <a:effectLst/>
              <a:latin typeface="Montserrat"/>
            </a:endParaRPr>
          </a:p>
          <a:p>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r>
              <a:rPr lang="de-DE" sz="1200" dirty="0">
                <a:solidFill>
                  <a:srgbClr val="000000"/>
                </a:solidFill>
                <a:effectLst/>
                <a:latin typeface="Montserrat"/>
              </a:rPr>
              <a:t> </a:t>
            </a:r>
            <a:r>
              <a:rPr lang="de-DE" sz="1200" dirty="0" err="1">
                <a:solidFill>
                  <a:srgbClr val="000000"/>
                </a:solidFill>
                <a:effectLst/>
                <a:latin typeface="Montserrat"/>
              </a:rPr>
              <a:t>consetetur</a:t>
            </a:r>
            <a:r>
              <a:rPr lang="de-DE" sz="1200" dirty="0">
                <a:solidFill>
                  <a:srgbClr val="000000"/>
                </a:solidFill>
                <a:effectLst/>
                <a:latin typeface="Montserrat"/>
              </a:rPr>
              <a:t> </a:t>
            </a:r>
            <a:r>
              <a:rPr lang="de-DE" sz="1200" dirty="0" err="1">
                <a:solidFill>
                  <a:srgbClr val="000000"/>
                </a:solidFill>
                <a:effectLst/>
                <a:latin typeface="Montserrat"/>
              </a:rPr>
              <a:t>sadipscing</a:t>
            </a:r>
            <a:endParaRPr lang="de-DE" sz="1200" dirty="0">
              <a:solidFill>
                <a:srgbClr val="000000"/>
              </a:solidFill>
              <a:effectLst/>
              <a:latin typeface="Montserrat"/>
            </a:endParaRPr>
          </a:p>
        </p:txBody>
      </p:sp>
      <p:sp>
        <p:nvSpPr>
          <p:cNvPr id="3" name="Textfeld 2">
            <a:extLst>
              <a:ext uri="{FF2B5EF4-FFF2-40B4-BE49-F238E27FC236}">
                <a16:creationId xmlns:a16="http://schemas.microsoft.com/office/drawing/2014/main" id="{93D87EA2-2BE0-DBB6-55D8-7FBA36E4DFA8}"/>
              </a:ext>
            </a:extLst>
          </p:cNvPr>
          <p:cNvSpPr txBox="1"/>
          <p:nvPr/>
        </p:nvSpPr>
        <p:spPr>
          <a:xfrm>
            <a:off x="1322656" y="3352347"/>
            <a:ext cx="2380636" cy="741229"/>
          </a:xfrm>
          <a:prstGeom prst="rect">
            <a:avLst/>
          </a:prstGeom>
          <a:noFill/>
        </p:spPr>
        <p:txBody>
          <a:bodyPr wrap="square">
            <a:spAutoFit/>
          </a:bodyPr>
          <a:lstStyle/>
          <a:p>
            <a:pPr>
              <a:spcAft>
                <a:spcPts val="500"/>
              </a:spcAft>
            </a:pPr>
            <a:r>
              <a:rPr lang="de-DE" sz="1400" b="1" cap="all" dirty="0" err="1">
                <a:effectLst/>
                <a:latin typeface="Montserrat ExtraBold" pitchFamily="2" charset="77"/>
              </a:rPr>
              <a:t>Lorem</a:t>
            </a:r>
            <a:r>
              <a:rPr lang="de-DE" sz="1400" b="1" cap="all" dirty="0">
                <a:effectLst/>
                <a:latin typeface="Montserrat ExtraBold" pitchFamily="2" charset="77"/>
              </a:rPr>
              <a:t> Ipsum</a:t>
            </a:r>
            <a:endParaRPr lang="de-DE" sz="1400" dirty="0">
              <a:solidFill>
                <a:srgbClr val="000000"/>
              </a:solidFill>
              <a:effectLst/>
              <a:latin typeface="Montserrat"/>
            </a:endParaRPr>
          </a:p>
          <a:p>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r>
              <a:rPr lang="de-DE" sz="1200" dirty="0">
                <a:solidFill>
                  <a:srgbClr val="000000"/>
                </a:solidFill>
                <a:effectLst/>
                <a:latin typeface="Montserrat"/>
              </a:rPr>
              <a:t> </a:t>
            </a:r>
            <a:r>
              <a:rPr lang="de-DE" sz="1200" dirty="0" err="1">
                <a:solidFill>
                  <a:srgbClr val="000000"/>
                </a:solidFill>
                <a:effectLst/>
                <a:latin typeface="Montserrat"/>
              </a:rPr>
              <a:t>consetetur</a:t>
            </a:r>
            <a:r>
              <a:rPr lang="de-DE" sz="1200" dirty="0">
                <a:solidFill>
                  <a:srgbClr val="000000"/>
                </a:solidFill>
                <a:effectLst/>
                <a:latin typeface="Montserrat"/>
              </a:rPr>
              <a:t> </a:t>
            </a:r>
            <a:r>
              <a:rPr lang="de-DE" sz="1200" dirty="0" err="1">
                <a:solidFill>
                  <a:srgbClr val="000000"/>
                </a:solidFill>
                <a:effectLst/>
                <a:latin typeface="Montserrat"/>
              </a:rPr>
              <a:t>sadipscing</a:t>
            </a:r>
            <a:r>
              <a:rPr lang="de-DE" sz="1200" dirty="0">
                <a:solidFill>
                  <a:srgbClr val="000000"/>
                </a:solidFill>
                <a:effectLst/>
                <a:latin typeface="Montserrat"/>
              </a:rPr>
              <a:t> </a:t>
            </a:r>
            <a:r>
              <a:rPr lang="de-DE" sz="1200" dirty="0" err="1">
                <a:solidFill>
                  <a:srgbClr val="000000"/>
                </a:solidFill>
                <a:effectLst/>
                <a:latin typeface="Montserrat"/>
              </a:rPr>
              <a:t>elitr</a:t>
            </a:r>
            <a:endParaRPr lang="de-DE" sz="1200" dirty="0">
              <a:solidFill>
                <a:srgbClr val="000000"/>
              </a:solidFill>
              <a:effectLst/>
              <a:latin typeface="Montserrat"/>
            </a:endParaRPr>
          </a:p>
        </p:txBody>
      </p:sp>
      <p:sp>
        <p:nvSpPr>
          <p:cNvPr id="4" name="Textfeld 3">
            <a:extLst>
              <a:ext uri="{FF2B5EF4-FFF2-40B4-BE49-F238E27FC236}">
                <a16:creationId xmlns:a16="http://schemas.microsoft.com/office/drawing/2014/main" id="{D3D3368E-044D-4670-7B5F-3B28581C764B}"/>
              </a:ext>
            </a:extLst>
          </p:cNvPr>
          <p:cNvSpPr txBox="1"/>
          <p:nvPr/>
        </p:nvSpPr>
        <p:spPr>
          <a:xfrm>
            <a:off x="7883159" y="5404521"/>
            <a:ext cx="2392958" cy="741229"/>
          </a:xfrm>
          <a:prstGeom prst="rect">
            <a:avLst/>
          </a:prstGeom>
          <a:noFill/>
        </p:spPr>
        <p:txBody>
          <a:bodyPr wrap="square">
            <a:spAutoFit/>
          </a:bodyPr>
          <a:lstStyle/>
          <a:p>
            <a:pPr>
              <a:spcAft>
                <a:spcPts val="500"/>
              </a:spcAft>
            </a:pPr>
            <a:r>
              <a:rPr lang="de-DE" sz="1400" b="1" cap="all" dirty="0" err="1">
                <a:effectLst/>
                <a:latin typeface="Montserrat ExtraBold" pitchFamily="2" charset="77"/>
              </a:rPr>
              <a:t>Lorem</a:t>
            </a:r>
            <a:r>
              <a:rPr lang="de-DE" sz="1400" b="1" cap="all" dirty="0">
                <a:effectLst/>
                <a:latin typeface="Montserrat ExtraBold" pitchFamily="2" charset="77"/>
              </a:rPr>
              <a:t> Ipsum</a:t>
            </a:r>
            <a:endParaRPr lang="de-DE" sz="1400" dirty="0">
              <a:solidFill>
                <a:srgbClr val="000000"/>
              </a:solidFill>
              <a:effectLst/>
              <a:latin typeface="Montserrat"/>
            </a:endParaRPr>
          </a:p>
          <a:p>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r>
              <a:rPr lang="de-DE" sz="1200" dirty="0">
                <a:solidFill>
                  <a:srgbClr val="000000"/>
                </a:solidFill>
                <a:effectLst/>
                <a:latin typeface="Montserrat"/>
              </a:rPr>
              <a:t> </a:t>
            </a:r>
            <a:r>
              <a:rPr lang="de-DE" sz="1200" dirty="0" err="1">
                <a:solidFill>
                  <a:srgbClr val="000000"/>
                </a:solidFill>
                <a:effectLst/>
                <a:latin typeface="Montserrat"/>
              </a:rPr>
              <a:t>sadipscing</a:t>
            </a:r>
            <a:r>
              <a:rPr lang="de-DE" sz="1200" dirty="0">
                <a:solidFill>
                  <a:srgbClr val="000000"/>
                </a:solidFill>
                <a:effectLst/>
                <a:latin typeface="Montserrat"/>
              </a:rPr>
              <a:t> </a:t>
            </a:r>
            <a:r>
              <a:rPr lang="de-DE" sz="1200" dirty="0" err="1">
                <a:solidFill>
                  <a:srgbClr val="000000"/>
                </a:solidFill>
                <a:effectLst/>
                <a:latin typeface="Montserrat"/>
              </a:rPr>
              <a:t>elitr</a:t>
            </a:r>
            <a:endParaRPr lang="de-DE" sz="1200" dirty="0">
              <a:solidFill>
                <a:srgbClr val="000000"/>
              </a:solidFill>
              <a:effectLst/>
              <a:latin typeface="Montserrat"/>
            </a:endParaRPr>
          </a:p>
        </p:txBody>
      </p:sp>
      <p:sp>
        <p:nvSpPr>
          <p:cNvPr id="6" name="Textfeld 5">
            <a:extLst>
              <a:ext uri="{FF2B5EF4-FFF2-40B4-BE49-F238E27FC236}">
                <a16:creationId xmlns:a16="http://schemas.microsoft.com/office/drawing/2014/main" id="{2701B2A7-F0E9-9C44-A474-8E81FC38075C}"/>
              </a:ext>
            </a:extLst>
          </p:cNvPr>
          <p:cNvSpPr txBox="1"/>
          <p:nvPr/>
        </p:nvSpPr>
        <p:spPr>
          <a:xfrm>
            <a:off x="8624198" y="3294727"/>
            <a:ext cx="2392958" cy="741229"/>
          </a:xfrm>
          <a:prstGeom prst="rect">
            <a:avLst/>
          </a:prstGeom>
          <a:noFill/>
        </p:spPr>
        <p:txBody>
          <a:bodyPr wrap="square">
            <a:spAutoFit/>
          </a:bodyPr>
          <a:lstStyle/>
          <a:p>
            <a:pPr>
              <a:spcAft>
                <a:spcPts val="500"/>
              </a:spcAft>
            </a:pPr>
            <a:r>
              <a:rPr lang="de-DE" sz="1400" b="1" cap="all" dirty="0" err="1">
                <a:effectLst/>
                <a:latin typeface="Montserrat ExtraBold" pitchFamily="2" charset="77"/>
              </a:rPr>
              <a:t>Lorem</a:t>
            </a:r>
            <a:r>
              <a:rPr lang="de-DE" sz="1400" b="1" cap="all" dirty="0">
                <a:effectLst/>
                <a:latin typeface="Montserrat ExtraBold" pitchFamily="2" charset="77"/>
              </a:rPr>
              <a:t> Ipsum</a:t>
            </a:r>
            <a:endParaRPr lang="de-DE" sz="1400" dirty="0">
              <a:solidFill>
                <a:srgbClr val="000000"/>
              </a:solidFill>
              <a:effectLst/>
              <a:latin typeface="Montserrat"/>
            </a:endParaRPr>
          </a:p>
          <a:p>
            <a:r>
              <a:rPr lang="de-DE" sz="1200" dirty="0" err="1">
                <a:solidFill>
                  <a:srgbClr val="000000"/>
                </a:solidFill>
                <a:effectLst/>
                <a:latin typeface="Montserrat"/>
              </a:rPr>
              <a:t>consetetur</a:t>
            </a:r>
            <a:r>
              <a:rPr lang="de-DE" sz="1200" dirty="0">
                <a:solidFill>
                  <a:srgbClr val="000000"/>
                </a:solidFill>
                <a:effectLst/>
                <a:latin typeface="Montserrat"/>
              </a:rPr>
              <a:t> </a:t>
            </a:r>
            <a:r>
              <a:rPr lang="de-DE" sz="1200" dirty="0" err="1">
                <a:solidFill>
                  <a:srgbClr val="000000"/>
                </a:solidFill>
                <a:effectLst/>
                <a:latin typeface="Montserrat"/>
              </a:rPr>
              <a:t>sadipscing</a:t>
            </a:r>
            <a:r>
              <a:rPr lang="de-DE" sz="1200" dirty="0">
                <a:solidFill>
                  <a:srgbClr val="000000"/>
                </a:solidFill>
                <a:effectLst/>
                <a:latin typeface="Montserrat"/>
              </a:rPr>
              <a:t> </a:t>
            </a:r>
            <a:r>
              <a:rPr lang="de-DE" sz="1200" dirty="0" err="1">
                <a:solidFill>
                  <a:srgbClr val="000000"/>
                </a:solidFill>
                <a:effectLst/>
                <a:latin typeface="Montserrat"/>
              </a:rPr>
              <a:t>elitr</a:t>
            </a:r>
            <a:r>
              <a:rPr lang="de-DE" sz="1200" dirty="0">
                <a:solidFill>
                  <a:srgbClr val="000000"/>
                </a:solidFill>
                <a:effectLst/>
                <a:latin typeface="Montserrat"/>
              </a:rPr>
              <a:t>. </a:t>
            </a:r>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endParaRPr lang="de-DE" sz="1200" dirty="0">
              <a:solidFill>
                <a:srgbClr val="000000"/>
              </a:solidFill>
              <a:effectLst/>
              <a:latin typeface="Montserrat"/>
            </a:endParaRPr>
          </a:p>
        </p:txBody>
      </p:sp>
      <p:pic>
        <p:nvPicPr>
          <p:cNvPr id="8" name="Grafik 7">
            <a:extLst>
              <a:ext uri="{FF2B5EF4-FFF2-40B4-BE49-F238E27FC236}">
                <a16:creationId xmlns:a16="http://schemas.microsoft.com/office/drawing/2014/main" id="{132B676E-DF00-230E-B363-486D3F51B997}"/>
              </a:ext>
            </a:extLst>
          </p:cNvPr>
          <p:cNvPicPr>
            <a:picLocks noChangeAspect="1"/>
          </p:cNvPicPr>
          <p:nvPr/>
        </p:nvPicPr>
        <p:blipFill>
          <a:blip r:embed="rId7"/>
          <a:stretch>
            <a:fillRect/>
          </a:stretch>
        </p:blipFill>
        <p:spPr>
          <a:xfrm>
            <a:off x="5734567" y="3816589"/>
            <a:ext cx="832731" cy="832731"/>
          </a:xfrm>
          <a:prstGeom prst="rect">
            <a:avLst/>
          </a:prstGeom>
        </p:spPr>
      </p:pic>
      <p:sp>
        <p:nvSpPr>
          <p:cNvPr id="9" name="Textfeld 8">
            <a:extLst>
              <a:ext uri="{FF2B5EF4-FFF2-40B4-BE49-F238E27FC236}">
                <a16:creationId xmlns:a16="http://schemas.microsoft.com/office/drawing/2014/main" id="{906920A3-A0FF-2495-C5B9-8AA3AFE8D2E3}"/>
              </a:ext>
            </a:extLst>
          </p:cNvPr>
          <p:cNvSpPr txBox="1"/>
          <p:nvPr/>
        </p:nvSpPr>
        <p:spPr>
          <a:xfrm>
            <a:off x="4972084" y="1081582"/>
            <a:ext cx="2374483" cy="741229"/>
          </a:xfrm>
          <a:prstGeom prst="rect">
            <a:avLst/>
          </a:prstGeom>
          <a:noFill/>
        </p:spPr>
        <p:txBody>
          <a:bodyPr wrap="square">
            <a:spAutoFit/>
          </a:bodyPr>
          <a:lstStyle/>
          <a:p>
            <a:pPr>
              <a:spcAft>
                <a:spcPts val="500"/>
              </a:spcAft>
            </a:pPr>
            <a:r>
              <a:rPr lang="de-DE" sz="1400" b="1" cap="all" dirty="0" err="1">
                <a:effectLst/>
                <a:latin typeface="Montserrat ExtraBold" pitchFamily="2" charset="77"/>
              </a:rPr>
              <a:t>Lorem</a:t>
            </a:r>
            <a:r>
              <a:rPr lang="de-DE" sz="1400" b="1" cap="all" dirty="0">
                <a:effectLst/>
                <a:latin typeface="Montserrat ExtraBold" pitchFamily="2" charset="77"/>
              </a:rPr>
              <a:t> Ipsum</a:t>
            </a:r>
            <a:endParaRPr lang="de-DE" sz="1400" dirty="0">
              <a:solidFill>
                <a:srgbClr val="000000"/>
              </a:solidFill>
              <a:effectLst/>
              <a:latin typeface="Montserrat"/>
            </a:endParaRPr>
          </a:p>
          <a:p>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r>
              <a:rPr lang="de-DE" sz="1200" dirty="0">
                <a:solidFill>
                  <a:srgbClr val="000000"/>
                </a:solidFill>
                <a:effectLst/>
                <a:latin typeface="Montserrat"/>
              </a:rPr>
              <a:t> </a:t>
            </a:r>
            <a:r>
              <a:rPr lang="de-DE" sz="1200" dirty="0" err="1">
                <a:solidFill>
                  <a:srgbClr val="000000"/>
                </a:solidFill>
                <a:effectLst/>
                <a:latin typeface="Montserrat"/>
              </a:rPr>
              <a:t>consetetur</a:t>
            </a:r>
            <a:r>
              <a:rPr lang="de-DE" sz="1200" dirty="0">
                <a:solidFill>
                  <a:srgbClr val="000000"/>
                </a:solidFill>
                <a:effectLst/>
                <a:latin typeface="Montserrat"/>
              </a:rPr>
              <a:t> </a:t>
            </a:r>
            <a:r>
              <a:rPr lang="de-DE" sz="1200" dirty="0" err="1">
                <a:solidFill>
                  <a:srgbClr val="000000"/>
                </a:solidFill>
                <a:effectLst/>
                <a:latin typeface="Montserrat"/>
              </a:rPr>
              <a:t>elitr</a:t>
            </a:r>
            <a:endParaRPr lang="de-DE" sz="1200" dirty="0">
              <a:solidFill>
                <a:srgbClr val="000000"/>
              </a:solidFill>
              <a:effectLst/>
              <a:latin typeface="Montserrat"/>
            </a:endParaRPr>
          </a:p>
        </p:txBody>
      </p:sp>
    </p:spTree>
    <p:extLst>
      <p:ext uri="{BB962C8B-B14F-4D97-AF65-F5344CB8AC3E}">
        <p14:creationId xmlns:p14="http://schemas.microsoft.com/office/powerpoint/2010/main" val="4236965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hteck 22">
            <a:extLst>
              <a:ext uri="{FF2B5EF4-FFF2-40B4-BE49-F238E27FC236}">
                <a16:creationId xmlns:a16="http://schemas.microsoft.com/office/drawing/2014/main" id="{ECF19493-44BD-111B-6EC8-B8ADFE5276B9}"/>
              </a:ext>
            </a:extLst>
          </p:cNvPr>
          <p:cNvSpPr/>
          <p:nvPr/>
        </p:nvSpPr>
        <p:spPr>
          <a:xfrm>
            <a:off x="9034861" y="480860"/>
            <a:ext cx="3172129" cy="685457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Google Shape;977;p3">
            <a:extLst>
              <a:ext uri="{FF2B5EF4-FFF2-40B4-BE49-F238E27FC236}">
                <a16:creationId xmlns:a16="http://schemas.microsoft.com/office/drawing/2014/main" id="{9A076717-1DA6-CDBB-C2F6-0478E9E0E6DB}"/>
              </a:ext>
            </a:extLst>
          </p:cNvPr>
          <p:cNvSpPr txBox="1">
            <a:spLocks/>
          </p:cNvSpPr>
          <p:nvPr/>
        </p:nvSpPr>
        <p:spPr>
          <a:xfrm>
            <a:off x="740863" y="549604"/>
            <a:ext cx="5201453" cy="896254"/>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buClr>
                <a:schemeClr val="dk1"/>
              </a:buClr>
              <a:buSzPts val="3400"/>
              <a:buFont typeface="Montserrat Black"/>
              <a:buNone/>
            </a:pPr>
            <a:r>
              <a:rPr lang="de-DE" sz="3200" b="1" dirty="0">
                <a:solidFill>
                  <a:srgbClr val="FF0000"/>
                </a:solidFill>
                <a:latin typeface="Montserrat ExtraBold" pitchFamily="2" charset="77"/>
              </a:rPr>
              <a:t>ZUSAMMEN</a:t>
            </a:r>
            <a:r>
              <a:rPr lang="de-DE" sz="3200" b="1" dirty="0">
                <a:latin typeface="Montserrat ExtraBold" pitchFamily="2" charset="77"/>
              </a:rPr>
              <a:t> </a:t>
            </a:r>
            <a:r>
              <a:rPr lang="de-DE" sz="3200" b="1" dirty="0">
                <a:solidFill>
                  <a:srgbClr val="FF0000"/>
                </a:solidFill>
                <a:latin typeface="Montserrat ExtraBold" pitchFamily="2" charset="77"/>
              </a:rPr>
              <a:t>MEHR</a:t>
            </a:r>
            <a:r>
              <a:rPr lang="de-DE" sz="3200" b="1" dirty="0">
                <a:latin typeface="Montserrat ExtraBold" pitchFamily="2" charset="77"/>
              </a:rPr>
              <a:t> BEWEGEN</a:t>
            </a:r>
          </a:p>
        </p:txBody>
      </p:sp>
      <p:sp>
        <p:nvSpPr>
          <p:cNvPr id="5" name="Textfeld 4">
            <a:extLst>
              <a:ext uri="{FF2B5EF4-FFF2-40B4-BE49-F238E27FC236}">
                <a16:creationId xmlns:a16="http://schemas.microsoft.com/office/drawing/2014/main" id="{E9B59EFC-E136-1628-FD79-49B6167E5446}"/>
              </a:ext>
            </a:extLst>
          </p:cNvPr>
          <p:cNvSpPr txBox="1"/>
          <p:nvPr/>
        </p:nvSpPr>
        <p:spPr>
          <a:xfrm>
            <a:off x="684935" y="1612037"/>
            <a:ext cx="5411065" cy="1384995"/>
          </a:xfrm>
          <a:prstGeom prst="rect">
            <a:avLst/>
          </a:prstGeom>
          <a:noFill/>
        </p:spPr>
        <p:txBody>
          <a:bodyPr wrap="square">
            <a:spAutoFit/>
          </a:bodyPr>
          <a:lstStyle/>
          <a:p>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r>
              <a:rPr lang="de-DE" sz="1200" dirty="0">
                <a:solidFill>
                  <a:srgbClr val="000000"/>
                </a:solidFill>
                <a:effectLst/>
                <a:latin typeface="Montserrat"/>
              </a:rPr>
              <a:t>, </a:t>
            </a:r>
            <a:r>
              <a:rPr lang="de-DE" sz="1200" dirty="0" err="1">
                <a:solidFill>
                  <a:srgbClr val="000000"/>
                </a:solidFill>
                <a:effectLst/>
                <a:latin typeface="Montserrat"/>
              </a:rPr>
              <a:t>consetetur</a:t>
            </a:r>
            <a:r>
              <a:rPr lang="de-DE" sz="1200" dirty="0">
                <a:solidFill>
                  <a:srgbClr val="000000"/>
                </a:solidFill>
                <a:effectLst/>
                <a:latin typeface="Montserrat"/>
              </a:rPr>
              <a:t> </a:t>
            </a:r>
            <a:r>
              <a:rPr lang="de-DE" sz="1200" dirty="0" err="1">
                <a:solidFill>
                  <a:srgbClr val="000000"/>
                </a:solidFill>
                <a:effectLst/>
                <a:latin typeface="Montserrat"/>
              </a:rPr>
              <a:t>sadipscing</a:t>
            </a:r>
            <a:r>
              <a:rPr lang="de-DE" sz="1200" dirty="0">
                <a:solidFill>
                  <a:srgbClr val="000000"/>
                </a:solidFill>
                <a:effectLst/>
                <a:latin typeface="Montserrat"/>
              </a:rPr>
              <a:t> </a:t>
            </a:r>
            <a:r>
              <a:rPr lang="de-DE" sz="1200" dirty="0" err="1">
                <a:solidFill>
                  <a:srgbClr val="000000"/>
                </a:solidFill>
                <a:effectLst/>
                <a:latin typeface="Montserrat"/>
              </a:rPr>
              <a:t>elitr</a:t>
            </a:r>
            <a:r>
              <a:rPr lang="de-DE" sz="1200" dirty="0">
                <a:solidFill>
                  <a:srgbClr val="000000"/>
                </a:solidFill>
                <a:effectLst/>
                <a:latin typeface="Montserrat"/>
              </a:rPr>
              <a:t>, sed </a:t>
            </a:r>
            <a:r>
              <a:rPr lang="de-DE" sz="1200" dirty="0" err="1">
                <a:solidFill>
                  <a:srgbClr val="000000"/>
                </a:solidFill>
                <a:effectLst/>
                <a:latin typeface="Montserrat"/>
              </a:rPr>
              <a:t>diam</a:t>
            </a:r>
            <a:r>
              <a:rPr lang="de-DE" sz="1200" dirty="0">
                <a:solidFill>
                  <a:srgbClr val="000000"/>
                </a:solidFill>
                <a:effectLst/>
                <a:latin typeface="Montserrat"/>
              </a:rPr>
              <a:t> </a:t>
            </a:r>
            <a:r>
              <a:rPr lang="de-DE" sz="1200" dirty="0" err="1">
                <a:solidFill>
                  <a:srgbClr val="000000"/>
                </a:solidFill>
                <a:effectLst/>
                <a:latin typeface="Montserrat"/>
              </a:rPr>
              <a:t>nonumy</a:t>
            </a:r>
            <a:r>
              <a:rPr lang="de-DE" sz="1200" dirty="0">
                <a:solidFill>
                  <a:srgbClr val="000000"/>
                </a:solidFill>
                <a:effectLst/>
                <a:latin typeface="Montserrat"/>
              </a:rPr>
              <a:t> </a:t>
            </a:r>
            <a:r>
              <a:rPr lang="de-DE" sz="1200" dirty="0" err="1">
                <a:solidFill>
                  <a:srgbClr val="000000"/>
                </a:solidFill>
                <a:effectLst/>
                <a:latin typeface="Montserrat"/>
              </a:rPr>
              <a:t>eirmod</a:t>
            </a:r>
            <a:r>
              <a:rPr lang="de-DE" sz="1200" dirty="0">
                <a:solidFill>
                  <a:srgbClr val="000000"/>
                </a:solidFill>
                <a:effectLst/>
                <a:latin typeface="Montserrat"/>
              </a:rPr>
              <a:t> </a:t>
            </a:r>
            <a:r>
              <a:rPr lang="de-DE" sz="1200" dirty="0" err="1">
                <a:solidFill>
                  <a:srgbClr val="000000"/>
                </a:solidFill>
                <a:effectLst/>
                <a:latin typeface="Montserrat"/>
              </a:rPr>
              <a:t>tempor</a:t>
            </a:r>
            <a:r>
              <a:rPr lang="de-DE" sz="1200" dirty="0">
                <a:solidFill>
                  <a:srgbClr val="000000"/>
                </a:solidFill>
                <a:effectLst/>
                <a:latin typeface="Montserrat"/>
              </a:rPr>
              <a:t> </a:t>
            </a:r>
            <a:r>
              <a:rPr lang="de-DE" sz="1200" dirty="0" err="1">
                <a:solidFill>
                  <a:srgbClr val="000000"/>
                </a:solidFill>
                <a:effectLst/>
                <a:latin typeface="Montserrat"/>
              </a:rPr>
              <a:t>invidunt</a:t>
            </a:r>
            <a:r>
              <a:rPr lang="de-DE" sz="1200" dirty="0">
                <a:solidFill>
                  <a:srgbClr val="000000"/>
                </a:solidFill>
                <a:effectLst/>
                <a:latin typeface="Montserrat"/>
              </a:rPr>
              <a:t> </a:t>
            </a:r>
            <a:r>
              <a:rPr lang="de-DE" sz="1200" dirty="0" err="1">
                <a:solidFill>
                  <a:srgbClr val="000000"/>
                </a:solidFill>
                <a:effectLst/>
                <a:latin typeface="Montserrat"/>
              </a:rPr>
              <a:t>ut</a:t>
            </a:r>
            <a:r>
              <a:rPr lang="de-DE" sz="1200" dirty="0">
                <a:solidFill>
                  <a:srgbClr val="000000"/>
                </a:solidFill>
                <a:effectLst/>
                <a:latin typeface="Montserrat"/>
              </a:rPr>
              <a:t> </a:t>
            </a:r>
            <a:r>
              <a:rPr lang="de-DE" sz="1200" dirty="0" err="1">
                <a:solidFill>
                  <a:srgbClr val="000000"/>
                </a:solidFill>
                <a:effectLst/>
                <a:latin typeface="Montserrat"/>
              </a:rPr>
              <a:t>labore</a:t>
            </a:r>
            <a:r>
              <a:rPr lang="de-DE" sz="1200" dirty="0">
                <a:solidFill>
                  <a:srgbClr val="000000"/>
                </a:solidFill>
                <a:effectLst/>
                <a:latin typeface="Montserrat"/>
              </a:rPr>
              <a:t> et </a:t>
            </a:r>
            <a:r>
              <a:rPr lang="de-DE" sz="1200" dirty="0" err="1">
                <a:solidFill>
                  <a:srgbClr val="000000"/>
                </a:solidFill>
                <a:effectLst/>
                <a:latin typeface="Montserrat"/>
              </a:rPr>
              <a:t>dolore</a:t>
            </a:r>
            <a:r>
              <a:rPr lang="de-DE" sz="1200" dirty="0">
                <a:solidFill>
                  <a:srgbClr val="000000"/>
                </a:solidFill>
                <a:effectLst/>
                <a:latin typeface="Montserrat"/>
              </a:rPr>
              <a:t> magna </a:t>
            </a:r>
            <a:r>
              <a:rPr lang="de-DE" sz="1200" dirty="0" err="1">
                <a:solidFill>
                  <a:srgbClr val="000000"/>
                </a:solidFill>
                <a:effectLst/>
                <a:latin typeface="Montserrat"/>
              </a:rPr>
              <a:t>aliquyam</a:t>
            </a:r>
            <a:r>
              <a:rPr lang="de-DE" sz="1200" dirty="0">
                <a:solidFill>
                  <a:srgbClr val="000000"/>
                </a:solidFill>
                <a:effectLst/>
                <a:latin typeface="Montserrat"/>
              </a:rPr>
              <a:t> erat, sed </a:t>
            </a:r>
            <a:r>
              <a:rPr lang="de-DE" sz="1200" dirty="0" err="1">
                <a:solidFill>
                  <a:srgbClr val="000000"/>
                </a:solidFill>
                <a:effectLst/>
                <a:latin typeface="Montserrat"/>
              </a:rPr>
              <a:t>diam</a:t>
            </a:r>
            <a:r>
              <a:rPr lang="de-DE" sz="1200" dirty="0">
                <a:solidFill>
                  <a:srgbClr val="000000"/>
                </a:solidFill>
                <a:effectLst/>
                <a:latin typeface="Montserrat"/>
              </a:rPr>
              <a:t> </a:t>
            </a:r>
            <a:r>
              <a:rPr lang="de-DE" sz="1200" dirty="0" err="1">
                <a:solidFill>
                  <a:srgbClr val="000000"/>
                </a:solidFill>
                <a:effectLst/>
                <a:latin typeface="Montserrat"/>
              </a:rPr>
              <a:t>voluptua</a:t>
            </a:r>
            <a:r>
              <a:rPr lang="de-DE" sz="1200" dirty="0">
                <a:solidFill>
                  <a:srgbClr val="000000"/>
                </a:solidFill>
                <a:latin typeface="Montserrat"/>
              </a:rPr>
              <a:t>. </a:t>
            </a:r>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r>
              <a:rPr lang="de-DE" sz="1200" dirty="0">
                <a:solidFill>
                  <a:srgbClr val="000000"/>
                </a:solidFill>
                <a:effectLst/>
                <a:latin typeface="Montserrat"/>
              </a:rPr>
              <a:t>,</a:t>
            </a:r>
          </a:p>
          <a:p>
            <a:endParaRPr lang="de-DE" sz="1200" dirty="0">
              <a:solidFill>
                <a:srgbClr val="000000"/>
              </a:solidFill>
              <a:latin typeface="Montserrat"/>
            </a:endParaRPr>
          </a:p>
          <a:p>
            <a:r>
              <a:rPr lang="de-DE" sz="1200" dirty="0" err="1">
                <a:solidFill>
                  <a:srgbClr val="000000"/>
                </a:solidFill>
                <a:effectLst/>
                <a:latin typeface="Montserrat"/>
              </a:rPr>
              <a:t>consetetur</a:t>
            </a:r>
            <a:r>
              <a:rPr lang="de-DE" sz="1200" dirty="0">
                <a:solidFill>
                  <a:srgbClr val="000000"/>
                </a:solidFill>
                <a:effectLst/>
                <a:latin typeface="Montserrat"/>
              </a:rPr>
              <a:t> </a:t>
            </a:r>
            <a:r>
              <a:rPr lang="de-DE" sz="1200" dirty="0" err="1">
                <a:solidFill>
                  <a:srgbClr val="000000"/>
                </a:solidFill>
                <a:effectLst/>
                <a:latin typeface="Montserrat"/>
              </a:rPr>
              <a:t>sadipscing</a:t>
            </a:r>
            <a:r>
              <a:rPr lang="de-DE" sz="1200" dirty="0">
                <a:solidFill>
                  <a:srgbClr val="000000"/>
                </a:solidFill>
                <a:effectLst/>
                <a:latin typeface="Montserrat"/>
              </a:rPr>
              <a:t> </a:t>
            </a:r>
            <a:r>
              <a:rPr lang="de-DE" sz="1200" dirty="0" err="1">
                <a:solidFill>
                  <a:srgbClr val="000000"/>
                </a:solidFill>
                <a:effectLst/>
                <a:latin typeface="Montserrat"/>
              </a:rPr>
              <a:t>elitr</a:t>
            </a:r>
            <a:r>
              <a:rPr lang="de-DE" sz="1200" dirty="0">
                <a:solidFill>
                  <a:srgbClr val="000000"/>
                </a:solidFill>
                <a:effectLst/>
                <a:latin typeface="Montserrat"/>
              </a:rPr>
              <a:t>, sed </a:t>
            </a:r>
            <a:r>
              <a:rPr lang="de-DE" sz="1200" dirty="0" err="1">
                <a:solidFill>
                  <a:srgbClr val="000000"/>
                </a:solidFill>
                <a:effectLst/>
                <a:latin typeface="Montserrat"/>
              </a:rPr>
              <a:t>diam</a:t>
            </a:r>
            <a:r>
              <a:rPr lang="de-DE" sz="1200" dirty="0">
                <a:solidFill>
                  <a:srgbClr val="000000"/>
                </a:solidFill>
                <a:effectLst/>
                <a:latin typeface="Montserrat"/>
              </a:rPr>
              <a:t> </a:t>
            </a:r>
            <a:r>
              <a:rPr lang="de-DE" sz="1200" dirty="0" err="1">
                <a:solidFill>
                  <a:srgbClr val="000000"/>
                </a:solidFill>
                <a:effectLst/>
                <a:latin typeface="Montserrat"/>
              </a:rPr>
              <a:t>nonumy</a:t>
            </a:r>
            <a:r>
              <a:rPr lang="de-DE" sz="1200" dirty="0">
                <a:solidFill>
                  <a:srgbClr val="000000"/>
                </a:solidFill>
                <a:effectLst/>
                <a:latin typeface="Montserrat"/>
              </a:rPr>
              <a:t> </a:t>
            </a:r>
            <a:r>
              <a:rPr lang="de-DE" sz="1200" dirty="0" err="1">
                <a:solidFill>
                  <a:srgbClr val="000000"/>
                </a:solidFill>
                <a:effectLst/>
                <a:latin typeface="Montserrat"/>
              </a:rPr>
              <a:t>eirmod</a:t>
            </a:r>
            <a:r>
              <a:rPr lang="de-DE" sz="1200" dirty="0">
                <a:solidFill>
                  <a:srgbClr val="000000"/>
                </a:solidFill>
                <a:effectLst/>
                <a:latin typeface="Montserrat"/>
              </a:rPr>
              <a:t> </a:t>
            </a:r>
            <a:r>
              <a:rPr lang="de-DE" sz="1200" dirty="0" err="1">
                <a:solidFill>
                  <a:srgbClr val="000000"/>
                </a:solidFill>
                <a:effectLst/>
                <a:latin typeface="Montserrat"/>
              </a:rPr>
              <a:t>tempor</a:t>
            </a:r>
            <a:r>
              <a:rPr lang="de-DE" sz="1200" dirty="0">
                <a:solidFill>
                  <a:srgbClr val="000000"/>
                </a:solidFill>
                <a:effectLst/>
                <a:latin typeface="Montserrat"/>
              </a:rPr>
              <a:t> </a:t>
            </a:r>
            <a:r>
              <a:rPr lang="de-DE" sz="1200" dirty="0" err="1">
                <a:solidFill>
                  <a:srgbClr val="000000"/>
                </a:solidFill>
                <a:effectLst/>
                <a:latin typeface="Montserrat"/>
              </a:rPr>
              <a:t>invidunt</a:t>
            </a:r>
            <a:r>
              <a:rPr lang="de-DE" sz="1200" dirty="0">
                <a:solidFill>
                  <a:srgbClr val="000000"/>
                </a:solidFill>
                <a:effectLst/>
                <a:latin typeface="Montserrat"/>
              </a:rPr>
              <a:t> </a:t>
            </a:r>
            <a:r>
              <a:rPr lang="de-DE" sz="1200" dirty="0" err="1">
                <a:solidFill>
                  <a:srgbClr val="000000"/>
                </a:solidFill>
                <a:effectLst/>
                <a:latin typeface="Montserrat"/>
              </a:rPr>
              <a:t>ut</a:t>
            </a:r>
            <a:r>
              <a:rPr lang="de-DE" sz="1200" dirty="0">
                <a:solidFill>
                  <a:srgbClr val="000000"/>
                </a:solidFill>
                <a:effectLst/>
                <a:latin typeface="Montserrat"/>
              </a:rPr>
              <a:t> </a:t>
            </a:r>
            <a:r>
              <a:rPr lang="de-DE" sz="1200" dirty="0" err="1">
                <a:solidFill>
                  <a:srgbClr val="000000"/>
                </a:solidFill>
                <a:effectLst/>
                <a:latin typeface="Montserrat"/>
              </a:rPr>
              <a:t>labore</a:t>
            </a:r>
            <a:r>
              <a:rPr lang="de-DE" sz="1200" dirty="0">
                <a:solidFill>
                  <a:srgbClr val="000000"/>
                </a:solidFill>
                <a:effectLst/>
                <a:latin typeface="Montserrat"/>
              </a:rPr>
              <a:t> et </a:t>
            </a:r>
            <a:r>
              <a:rPr lang="de-DE" sz="1200" dirty="0" err="1">
                <a:solidFill>
                  <a:srgbClr val="000000"/>
                </a:solidFill>
                <a:effectLst/>
                <a:latin typeface="Montserrat"/>
              </a:rPr>
              <a:t>dolore</a:t>
            </a:r>
            <a:r>
              <a:rPr lang="de-DE" sz="1200" dirty="0">
                <a:solidFill>
                  <a:srgbClr val="000000"/>
                </a:solidFill>
                <a:effectLst/>
                <a:latin typeface="Montserrat"/>
              </a:rPr>
              <a:t> magna </a:t>
            </a:r>
            <a:r>
              <a:rPr lang="de-DE" sz="1200" dirty="0" err="1">
                <a:solidFill>
                  <a:srgbClr val="000000"/>
                </a:solidFill>
                <a:effectLst/>
                <a:latin typeface="Montserrat"/>
              </a:rPr>
              <a:t>aliquyam</a:t>
            </a:r>
            <a:r>
              <a:rPr lang="de-DE" sz="1200" dirty="0">
                <a:solidFill>
                  <a:srgbClr val="000000"/>
                </a:solidFill>
                <a:effectLst/>
                <a:latin typeface="Montserrat"/>
              </a:rPr>
              <a:t> erat, sed </a:t>
            </a:r>
            <a:r>
              <a:rPr lang="de-DE" sz="1200" dirty="0" err="1">
                <a:solidFill>
                  <a:srgbClr val="000000"/>
                </a:solidFill>
                <a:effectLst/>
                <a:latin typeface="Montserrat"/>
              </a:rPr>
              <a:t>diam</a:t>
            </a:r>
            <a:r>
              <a:rPr lang="de-DE" sz="1200" dirty="0">
                <a:solidFill>
                  <a:srgbClr val="000000"/>
                </a:solidFill>
                <a:effectLst/>
                <a:latin typeface="Montserrat"/>
              </a:rPr>
              <a:t> </a:t>
            </a:r>
            <a:r>
              <a:rPr lang="de-DE" sz="1200" dirty="0" err="1">
                <a:solidFill>
                  <a:srgbClr val="000000"/>
                </a:solidFill>
                <a:effectLst/>
                <a:latin typeface="Montserrat"/>
              </a:rPr>
              <a:t>voluptua</a:t>
            </a:r>
            <a:r>
              <a:rPr lang="de-DE" sz="1200" dirty="0">
                <a:solidFill>
                  <a:srgbClr val="000000"/>
                </a:solidFill>
                <a:effectLst/>
                <a:latin typeface="Montserrat"/>
              </a:rPr>
              <a:t>.</a:t>
            </a:r>
          </a:p>
        </p:txBody>
      </p:sp>
      <p:sp>
        <p:nvSpPr>
          <p:cNvPr id="7" name="Rechteck 6">
            <a:extLst>
              <a:ext uri="{FF2B5EF4-FFF2-40B4-BE49-F238E27FC236}">
                <a16:creationId xmlns:a16="http://schemas.microsoft.com/office/drawing/2014/main" id="{235C38E5-4987-6F68-A622-913AC7D004FB}"/>
              </a:ext>
            </a:extLst>
          </p:cNvPr>
          <p:cNvSpPr/>
          <p:nvPr/>
        </p:nvSpPr>
        <p:spPr>
          <a:xfrm>
            <a:off x="3196011" y="4865277"/>
            <a:ext cx="2798061" cy="22892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1DECEE7D-4E12-4CA6-BB31-439A291F418E}"/>
              </a:ext>
            </a:extLst>
          </p:cNvPr>
          <p:cNvSpPr/>
          <p:nvPr/>
        </p:nvSpPr>
        <p:spPr>
          <a:xfrm>
            <a:off x="6151804" y="3036446"/>
            <a:ext cx="2742258" cy="419355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51BC04DF-2B89-C49E-2020-8937AD457A75}"/>
              </a:ext>
            </a:extLst>
          </p:cNvPr>
          <p:cNvSpPr/>
          <p:nvPr/>
        </p:nvSpPr>
        <p:spPr>
          <a:xfrm>
            <a:off x="-35809" y="5814849"/>
            <a:ext cx="3057155" cy="130052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Google Shape;977;p3">
            <a:extLst>
              <a:ext uri="{FF2B5EF4-FFF2-40B4-BE49-F238E27FC236}">
                <a16:creationId xmlns:a16="http://schemas.microsoft.com/office/drawing/2014/main" id="{9ED0F8B2-5904-F194-7E3C-A65E095929AA}"/>
              </a:ext>
            </a:extLst>
          </p:cNvPr>
          <p:cNvSpPr txBox="1">
            <a:spLocks/>
          </p:cNvSpPr>
          <p:nvPr/>
        </p:nvSpPr>
        <p:spPr>
          <a:xfrm>
            <a:off x="735464" y="6009916"/>
            <a:ext cx="1514608" cy="770099"/>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buClr>
                <a:schemeClr val="dk1"/>
              </a:buClr>
              <a:buSzPts val="3400"/>
              <a:buFont typeface="Montserrat Black"/>
              <a:buNone/>
            </a:pPr>
            <a:r>
              <a:rPr lang="de-DE" sz="3600" b="1" dirty="0">
                <a:solidFill>
                  <a:schemeClr val="bg1"/>
                </a:solidFill>
                <a:latin typeface="Montserrat ExtraBold" pitchFamily="2" charset="77"/>
              </a:rPr>
              <a:t>+3%</a:t>
            </a:r>
          </a:p>
          <a:p>
            <a:pPr>
              <a:spcBef>
                <a:spcPts val="0"/>
              </a:spcBef>
              <a:buClr>
                <a:schemeClr val="dk1"/>
              </a:buClr>
              <a:buSzPts val="3400"/>
              <a:buFont typeface="Montserrat Black"/>
              <a:buNone/>
            </a:pPr>
            <a:r>
              <a:rPr lang="de-DE" sz="2400" b="1" dirty="0">
                <a:latin typeface="Montserrat SemiBold" pitchFamily="2" charset="77"/>
              </a:rPr>
              <a:t>2020</a:t>
            </a:r>
          </a:p>
        </p:txBody>
      </p:sp>
      <p:sp>
        <p:nvSpPr>
          <p:cNvPr id="19" name="Google Shape;977;p3">
            <a:extLst>
              <a:ext uri="{FF2B5EF4-FFF2-40B4-BE49-F238E27FC236}">
                <a16:creationId xmlns:a16="http://schemas.microsoft.com/office/drawing/2014/main" id="{EBEB47E6-8C14-B8B6-8602-16EB5434ED4E}"/>
              </a:ext>
            </a:extLst>
          </p:cNvPr>
          <p:cNvSpPr txBox="1">
            <a:spLocks/>
          </p:cNvSpPr>
          <p:nvPr/>
        </p:nvSpPr>
        <p:spPr>
          <a:xfrm>
            <a:off x="3837737" y="5133224"/>
            <a:ext cx="1514608" cy="770099"/>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buClr>
                <a:schemeClr val="dk1"/>
              </a:buClr>
              <a:buSzPts val="3400"/>
              <a:buFont typeface="Montserrat Black"/>
              <a:buNone/>
            </a:pPr>
            <a:r>
              <a:rPr lang="de-DE" sz="3600" b="1" dirty="0">
                <a:solidFill>
                  <a:schemeClr val="bg1"/>
                </a:solidFill>
                <a:latin typeface="Montserrat ExtraBold" pitchFamily="2" charset="77"/>
              </a:rPr>
              <a:t>+7%</a:t>
            </a:r>
          </a:p>
          <a:p>
            <a:pPr>
              <a:spcBef>
                <a:spcPts val="0"/>
              </a:spcBef>
              <a:buClr>
                <a:schemeClr val="dk1"/>
              </a:buClr>
              <a:buSzPts val="3400"/>
              <a:buFont typeface="Montserrat Black"/>
              <a:buNone/>
            </a:pPr>
            <a:r>
              <a:rPr lang="de-DE" sz="2400" b="1" dirty="0">
                <a:latin typeface="Montserrat SemiBold" pitchFamily="2" charset="77"/>
              </a:rPr>
              <a:t>2020</a:t>
            </a:r>
            <a:endParaRPr lang="de-DE" sz="2400" b="1" dirty="0">
              <a:solidFill>
                <a:schemeClr val="bg1"/>
              </a:solidFill>
              <a:latin typeface="Montserrat SemiBold" pitchFamily="2" charset="77"/>
            </a:endParaRPr>
          </a:p>
        </p:txBody>
      </p:sp>
      <p:sp>
        <p:nvSpPr>
          <p:cNvPr id="20" name="Google Shape;977;p3">
            <a:extLst>
              <a:ext uri="{FF2B5EF4-FFF2-40B4-BE49-F238E27FC236}">
                <a16:creationId xmlns:a16="http://schemas.microsoft.com/office/drawing/2014/main" id="{B32616B5-64C3-9964-ADEC-BAF243C4C9B5}"/>
              </a:ext>
            </a:extLst>
          </p:cNvPr>
          <p:cNvSpPr txBox="1">
            <a:spLocks/>
          </p:cNvSpPr>
          <p:nvPr/>
        </p:nvSpPr>
        <p:spPr>
          <a:xfrm>
            <a:off x="6731285" y="3429000"/>
            <a:ext cx="1514608" cy="770099"/>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buClr>
                <a:schemeClr val="dk1"/>
              </a:buClr>
              <a:buSzPts val="3400"/>
              <a:buFont typeface="Montserrat Black"/>
              <a:buNone/>
            </a:pPr>
            <a:r>
              <a:rPr lang="de-DE" sz="3600" b="1" dirty="0">
                <a:solidFill>
                  <a:schemeClr val="bg1"/>
                </a:solidFill>
                <a:latin typeface="Montserrat ExtraBold" pitchFamily="2" charset="77"/>
              </a:rPr>
              <a:t>+15%</a:t>
            </a:r>
          </a:p>
          <a:p>
            <a:pPr>
              <a:spcBef>
                <a:spcPts val="0"/>
              </a:spcBef>
              <a:buClr>
                <a:schemeClr val="dk1"/>
              </a:buClr>
              <a:buSzPts val="3400"/>
            </a:pPr>
            <a:r>
              <a:rPr lang="de-DE" sz="2400" b="1" dirty="0">
                <a:latin typeface="Montserrat SemiBold" pitchFamily="2" charset="77"/>
              </a:rPr>
              <a:t>2020</a:t>
            </a:r>
          </a:p>
        </p:txBody>
      </p:sp>
      <p:sp>
        <p:nvSpPr>
          <p:cNvPr id="22" name="Google Shape;977;p3">
            <a:extLst>
              <a:ext uri="{FF2B5EF4-FFF2-40B4-BE49-F238E27FC236}">
                <a16:creationId xmlns:a16="http://schemas.microsoft.com/office/drawing/2014/main" id="{175255D0-2028-35BE-C3A5-288B889C6881}"/>
              </a:ext>
            </a:extLst>
          </p:cNvPr>
          <p:cNvSpPr txBox="1">
            <a:spLocks/>
          </p:cNvSpPr>
          <p:nvPr/>
        </p:nvSpPr>
        <p:spPr>
          <a:xfrm>
            <a:off x="9863621" y="841938"/>
            <a:ext cx="1514608" cy="770099"/>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buClr>
                <a:schemeClr val="dk1"/>
              </a:buClr>
              <a:buSzPts val="3400"/>
              <a:buFont typeface="Montserrat Black"/>
              <a:buNone/>
            </a:pPr>
            <a:r>
              <a:rPr lang="de-DE" sz="3600" b="1" dirty="0">
                <a:solidFill>
                  <a:schemeClr val="bg1"/>
                </a:solidFill>
                <a:latin typeface="Montserrat ExtraBold" pitchFamily="2" charset="77"/>
              </a:rPr>
              <a:t>+30%</a:t>
            </a:r>
          </a:p>
          <a:p>
            <a:pPr>
              <a:spcBef>
                <a:spcPts val="0"/>
              </a:spcBef>
              <a:buClr>
                <a:schemeClr val="dk1"/>
              </a:buClr>
              <a:buSzPts val="3400"/>
            </a:pPr>
            <a:r>
              <a:rPr lang="de-DE" sz="2400" b="1" dirty="0">
                <a:latin typeface="Montserrat SemiBold" pitchFamily="2" charset="77"/>
              </a:rPr>
              <a:t>2020</a:t>
            </a:r>
          </a:p>
        </p:txBody>
      </p:sp>
      <p:cxnSp>
        <p:nvCxnSpPr>
          <p:cNvPr id="26" name="Gerade Verbindung mit Pfeil 25">
            <a:extLst>
              <a:ext uri="{FF2B5EF4-FFF2-40B4-BE49-F238E27FC236}">
                <a16:creationId xmlns:a16="http://schemas.microsoft.com/office/drawing/2014/main" id="{420EB946-47EB-AFD5-9B9B-3661FC5D8DFC}"/>
              </a:ext>
            </a:extLst>
          </p:cNvPr>
          <p:cNvCxnSpPr>
            <a:cxnSpLocks/>
          </p:cNvCxnSpPr>
          <p:nvPr/>
        </p:nvCxnSpPr>
        <p:spPr>
          <a:xfrm flipV="1">
            <a:off x="-1157825" y="3538668"/>
            <a:ext cx="4179171" cy="2471248"/>
          </a:xfrm>
          <a:prstGeom prst="straightConnector1">
            <a:avLst/>
          </a:prstGeom>
          <a:ln w="12700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80550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Google Shape;977;p3">
            <a:extLst>
              <a:ext uri="{FF2B5EF4-FFF2-40B4-BE49-F238E27FC236}">
                <a16:creationId xmlns:a16="http://schemas.microsoft.com/office/drawing/2014/main" id="{9A076717-1DA6-CDBB-C2F6-0478E9E0E6DB}"/>
              </a:ext>
            </a:extLst>
          </p:cNvPr>
          <p:cNvSpPr txBox="1">
            <a:spLocks/>
          </p:cNvSpPr>
          <p:nvPr/>
        </p:nvSpPr>
        <p:spPr>
          <a:xfrm>
            <a:off x="740863" y="549604"/>
            <a:ext cx="5201453" cy="896254"/>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buClr>
                <a:schemeClr val="dk1"/>
              </a:buClr>
              <a:buSzPts val="3400"/>
              <a:buFont typeface="Montserrat Black"/>
              <a:buNone/>
            </a:pPr>
            <a:r>
              <a:rPr lang="de-DE" sz="3200" b="1" dirty="0">
                <a:solidFill>
                  <a:srgbClr val="FF0000"/>
                </a:solidFill>
                <a:latin typeface="Montserrat ExtraBold" pitchFamily="2" charset="77"/>
              </a:rPr>
              <a:t>ZUSAMMEN</a:t>
            </a:r>
            <a:r>
              <a:rPr lang="de-DE" sz="3200" b="1" dirty="0">
                <a:latin typeface="Montserrat ExtraBold" pitchFamily="2" charset="77"/>
              </a:rPr>
              <a:t> </a:t>
            </a:r>
            <a:r>
              <a:rPr lang="de-DE" sz="3200" b="1" dirty="0">
                <a:solidFill>
                  <a:srgbClr val="FF0000"/>
                </a:solidFill>
                <a:latin typeface="Montserrat ExtraBold" pitchFamily="2" charset="77"/>
              </a:rPr>
              <a:t>MEHR</a:t>
            </a:r>
            <a:r>
              <a:rPr lang="de-DE" sz="3200" b="1" dirty="0">
                <a:latin typeface="Montserrat ExtraBold" pitchFamily="2" charset="77"/>
              </a:rPr>
              <a:t> BEWEGEN</a:t>
            </a:r>
          </a:p>
        </p:txBody>
      </p:sp>
      <p:sp>
        <p:nvSpPr>
          <p:cNvPr id="5" name="Textfeld 4">
            <a:extLst>
              <a:ext uri="{FF2B5EF4-FFF2-40B4-BE49-F238E27FC236}">
                <a16:creationId xmlns:a16="http://schemas.microsoft.com/office/drawing/2014/main" id="{E9B59EFC-E136-1628-FD79-49B6167E5446}"/>
              </a:ext>
            </a:extLst>
          </p:cNvPr>
          <p:cNvSpPr txBox="1"/>
          <p:nvPr/>
        </p:nvSpPr>
        <p:spPr>
          <a:xfrm>
            <a:off x="335143" y="2383331"/>
            <a:ext cx="2043479" cy="646331"/>
          </a:xfrm>
          <a:prstGeom prst="rect">
            <a:avLst/>
          </a:prstGeom>
          <a:noFill/>
        </p:spPr>
        <p:txBody>
          <a:bodyPr wrap="square">
            <a:spAutoFit/>
          </a:bodyPr>
          <a:lstStyle/>
          <a:p>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consetetur</a:t>
            </a:r>
            <a:r>
              <a:rPr lang="de-DE" sz="1200" dirty="0">
                <a:solidFill>
                  <a:srgbClr val="000000"/>
                </a:solidFill>
                <a:effectLst/>
                <a:latin typeface="Montserrat"/>
              </a:rPr>
              <a:t> </a:t>
            </a:r>
            <a:r>
              <a:rPr lang="de-DE" sz="1200" dirty="0" err="1">
                <a:solidFill>
                  <a:srgbClr val="000000"/>
                </a:solidFill>
                <a:effectLst/>
                <a:latin typeface="Montserrat"/>
              </a:rPr>
              <a:t>sadipscing</a:t>
            </a:r>
            <a:r>
              <a:rPr lang="de-DE" sz="1200" dirty="0">
                <a:solidFill>
                  <a:srgbClr val="000000"/>
                </a:solidFill>
                <a:effectLst/>
                <a:latin typeface="Montserrat"/>
              </a:rPr>
              <a:t> </a:t>
            </a:r>
            <a:r>
              <a:rPr lang="de-DE" sz="1200" dirty="0" err="1">
                <a:solidFill>
                  <a:srgbClr val="000000"/>
                </a:solidFill>
                <a:effectLst/>
                <a:latin typeface="Montserrat"/>
              </a:rPr>
              <a:t>invidunt</a:t>
            </a:r>
            <a:r>
              <a:rPr lang="de-DE" sz="1200" dirty="0">
                <a:solidFill>
                  <a:srgbClr val="000000"/>
                </a:solidFill>
                <a:effectLst/>
                <a:latin typeface="Montserrat"/>
              </a:rPr>
              <a:t> </a:t>
            </a:r>
            <a:r>
              <a:rPr lang="de-DE" sz="1200" dirty="0" err="1">
                <a:solidFill>
                  <a:srgbClr val="000000"/>
                </a:solidFill>
                <a:effectLst/>
                <a:latin typeface="Montserrat"/>
              </a:rPr>
              <a:t>ut</a:t>
            </a:r>
            <a:r>
              <a:rPr lang="de-DE" sz="1200" dirty="0">
                <a:solidFill>
                  <a:srgbClr val="000000"/>
                </a:solidFill>
                <a:effectLst/>
                <a:latin typeface="Montserrat"/>
              </a:rPr>
              <a:t> </a:t>
            </a:r>
            <a:r>
              <a:rPr lang="de-DE" sz="1200" dirty="0" err="1">
                <a:solidFill>
                  <a:srgbClr val="000000"/>
                </a:solidFill>
                <a:effectLst/>
                <a:latin typeface="Montserrat"/>
              </a:rPr>
              <a:t>labore</a:t>
            </a:r>
            <a:r>
              <a:rPr lang="de-DE" sz="1200" dirty="0">
                <a:solidFill>
                  <a:srgbClr val="000000"/>
                </a:solidFill>
                <a:effectLst/>
                <a:latin typeface="Montserrat"/>
              </a:rPr>
              <a:t> et</a:t>
            </a:r>
          </a:p>
        </p:txBody>
      </p:sp>
      <p:sp>
        <p:nvSpPr>
          <p:cNvPr id="17" name="Rechteck 16">
            <a:extLst>
              <a:ext uri="{FF2B5EF4-FFF2-40B4-BE49-F238E27FC236}">
                <a16:creationId xmlns:a16="http://schemas.microsoft.com/office/drawing/2014/main" id="{51BC04DF-2B89-C49E-2020-8937AD457A75}"/>
              </a:ext>
            </a:extLst>
          </p:cNvPr>
          <p:cNvSpPr/>
          <p:nvPr/>
        </p:nvSpPr>
        <p:spPr>
          <a:xfrm>
            <a:off x="-1" y="3808022"/>
            <a:ext cx="2476705" cy="79161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Google Shape;977;p3">
            <a:extLst>
              <a:ext uri="{FF2B5EF4-FFF2-40B4-BE49-F238E27FC236}">
                <a16:creationId xmlns:a16="http://schemas.microsoft.com/office/drawing/2014/main" id="{9ED0F8B2-5904-F194-7E3C-A65E095929AA}"/>
              </a:ext>
            </a:extLst>
          </p:cNvPr>
          <p:cNvSpPr txBox="1">
            <a:spLocks/>
          </p:cNvSpPr>
          <p:nvPr/>
        </p:nvSpPr>
        <p:spPr>
          <a:xfrm>
            <a:off x="631440" y="3997923"/>
            <a:ext cx="1077934" cy="449386"/>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buClr>
                <a:schemeClr val="dk1"/>
              </a:buClr>
              <a:buSzPts val="3400"/>
              <a:buFont typeface="Montserrat Black"/>
              <a:buNone/>
            </a:pPr>
            <a:r>
              <a:rPr lang="de-DE" sz="2400" b="1" dirty="0">
                <a:solidFill>
                  <a:schemeClr val="bg1"/>
                </a:solidFill>
                <a:latin typeface="Montserrat SemiBold" pitchFamily="2" charset="77"/>
              </a:rPr>
              <a:t>2020</a:t>
            </a:r>
          </a:p>
        </p:txBody>
      </p:sp>
      <p:sp>
        <p:nvSpPr>
          <p:cNvPr id="13" name="Textfeld 12">
            <a:extLst>
              <a:ext uri="{FF2B5EF4-FFF2-40B4-BE49-F238E27FC236}">
                <a16:creationId xmlns:a16="http://schemas.microsoft.com/office/drawing/2014/main" id="{F58F321E-4ED0-F429-24C6-D33546750FFC}"/>
              </a:ext>
            </a:extLst>
          </p:cNvPr>
          <p:cNvSpPr txBox="1"/>
          <p:nvPr/>
        </p:nvSpPr>
        <p:spPr>
          <a:xfrm>
            <a:off x="2527883" y="5316702"/>
            <a:ext cx="2043479" cy="646331"/>
          </a:xfrm>
          <a:prstGeom prst="rect">
            <a:avLst/>
          </a:prstGeom>
          <a:noFill/>
        </p:spPr>
        <p:txBody>
          <a:bodyPr wrap="square">
            <a:spAutoFit/>
          </a:bodyPr>
          <a:lstStyle/>
          <a:p>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consetetur</a:t>
            </a:r>
            <a:r>
              <a:rPr lang="de-DE" sz="1200" dirty="0">
                <a:solidFill>
                  <a:srgbClr val="000000"/>
                </a:solidFill>
                <a:effectLst/>
                <a:latin typeface="Montserrat"/>
              </a:rPr>
              <a:t> </a:t>
            </a:r>
            <a:r>
              <a:rPr lang="de-DE" sz="1200" dirty="0" err="1">
                <a:solidFill>
                  <a:srgbClr val="000000"/>
                </a:solidFill>
                <a:effectLst/>
                <a:latin typeface="Montserrat"/>
              </a:rPr>
              <a:t>sadipscing</a:t>
            </a:r>
            <a:r>
              <a:rPr lang="de-DE" sz="1200" dirty="0">
                <a:solidFill>
                  <a:srgbClr val="000000"/>
                </a:solidFill>
                <a:effectLst/>
                <a:latin typeface="Montserrat"/>
              </a:rPr>
              <a:t> </a:t>
            </a:r>
            <a:r>
              <a:rPr lang="de-DE" sz="1200" dirty="0" err="1">
                <a:solidFill>
                  <a:srgbClr val="000000"/>
                </a:solidFill>
                <a:effectLst/>
                <a:latin typeface="Montserrat"/>
              </a:rPr>
              <a:t>invidunt</a:t>
            </a:r>
            <a:r>
              <a:rPr lang="de-DE" sz="1200" dirty="0">
                <a:solidFill>
                  <a:srgbClr val="000000"/>
                </a:solidFill>
                <a:effectLst/>
                <a:latin typeface="Montserrat"/>
              </a:rPr>
              <a:t> </a:t>
            </a:r>
            <a:r>
              <a:rPr lang="de-DE" sz="1200" dirty="0" err="1">
                <a:solidFill>
                  <a:srgbClr val="000000"/>
                </a:solidFill>
                <a:effectLst/>
                <a:latin typeface="Montserrat"/>
              </a:rPr>
              <a:t>ut</a:t>
            </a:r>
            <a:r>
              <a:rPr lang="de-DE" sz="1200" dirty="0">
                <a:solidFill>
                  <a:srgbClr val="000000"/>
                </a:solidFill>
                <a:effectLst/>
                <a:latin typeface="Montserrat"/>
              </a:rPr>
              <a:t> </a:t>
            </a:r>
            <a:r>
              <a:rPr lang="de-DE" sz="1200" dirty="0" err="1">
                <a:solidFill>
                  <a:srgbClr val="000000"/>
                </a:solidFill>
                <a:effectLst/>
                <a:latin typeface="Montserrat"/>
              </a:rPr>
              <a:t>labore</a:t>
            </a:r>
            <a:r>
              <a:rPr lang="de-DE" sz="1200" dirty="0">
                <a:solidFill>
                  <a:srgbClr val="000000"/>
                </a:solidFill>
                <a:effectLst/>
                <a:latin typeface="Montserrat"/>
              </a:rPr>
              <a:t> et</a:t>
            </a:r>
          </a:p>
        </p:txBody>
      </p:sp>
      <p:sp>
        <p:nvSpPr>
          <p:cNvPr id="14" name="Rechteck 13">
            <a:extLst>
              <a:ext uri="{FF2B5EF4-FFF2-40B4-BE49-F238E27FC236}">
                <a16:creationId xmlns:a16="http://schemas.microsoft.com/office/drawing/2014/main" id="{BFFE7FC0-5F40-6E10-9F86-64328CA75710}"/>
              </a:ext>
            </a:extLst>
          </p:cNvPr>
          <p:cNvSpPr/>
          <p:nvPr/>
        </p:nvSpPr>
        <p:spPr>
          <a:xfrm>
            <a:off x="2476707" y="3808022"/>
            <a:ext cx="2476705" cy="7916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CD2868E0-0E0D-4FDF-D2CE-BA95AC6BCB75}"/>
              </a:ext>
            </a:extLst>
          </p:cNvPr>
          <p:cNvSpPr/>
          <p:nvPr/>
        </p:nvSpPr>
        <p:spPr>
          <a:xfrm>
            <a:off x="4937849" y="3808022"/>
            <a:ext cx="2418330" cy="79161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CE8EF54C-F493-1087-DCA6-3FC141333E0F}"/>
              </a:ext>
            </a:extLst>
          </p:cNvPr>
          <p:cNvSpPr/>
          <p:nvPr/>
        </p:nvSpPr>
        <p:spPr>
          <a:xfrm>
            <a:off x="7356179" y="3808022"/>
            <a:ext cx="2359113" cy="7916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a:extLst>
              <a:ext uri="{FF2B5EF4-FFF2-40B4-BE49-F238E27FC236}">
                <a16:creationId xmlns:a16="http://schemas.microsoft.com/office/drawing/2014/main" id="{044AD461-A9B2-FF03-35FE-64576DAD814E}"/>
              </a:ext>
            </a:extLst>
          </p:cNvPr>
          <p:cNvSpPr txBox="1"/>
          <p:nvPr/>
        </p:nvSpPr>
        <p:spPr>
          <a:xfrm>
            <a:off x="5074871" y="2392202"/>
            <a:ext cx="2043479" cy="646331"/>
          </a:xfrm>
          <a:prstGeom prst="rect">
            <a:avLst/>
          </a:prstGeom>
          <a:noFill/>
        </p:spPr>
        <p:txBody>
          <a:bodyPr wrap="square">
            <a:spAutoFit/>
          </a:bodyPr>
          <a:lstStyle/>
          <a:p>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consetetur</a:t>
            </a:r>
            <a:r>
              <a:rPr lang="de-DE" sz="1200" dirty="0">
                <a:solidFill>
                  <a:srgbClr val="000000"/>
                </a:solidFill>
                <a:effectLst/>
                <a:latin typeface="Montserrat"/>
              </a:rPr>
              <a:t> </a:t>
            </a:r>
            <a:r>
              <a:rPr lang="de-DE" sz="1200" dirty="0" err="1">
                <a:solidFill>
                  <a:srgbClr val="000000"/>
                </a:solidFill>
                <a:effectLst/>
                <a:latin typeface="Montserrat"/>
              </a:rPr>
              <a:t>sadipscing</a:t>
            </a:r>
            <a:r>
              <a:rPr lang="de-DE" sz="1200" dirty="0">
                <a:solidFill>
                  <a:srgbClr val="000000"/>
                </a:solidFill>
                <a:effectLst/>
                <a:latin typeface="Montserrat"/>
              </a:rPr>
              <a:t> </a:t>
            </a:r>
            <a:r>
              <a:rPr lang="de-DE" sz="1200" dirty="0" err="1">
                <a:solidFill>
                  <a:srgbClr val="000000"/>
                </a:solidFill>
                <a:effectLst/>
                <a:latin typeface="Montserrat"/>
              </a:rPr>
              <a:t>invidunt</a:t>
            </a:r>
            <a:r>
              <a:rPr lang="de-DE" sz="1200" dirty="0">
                <a:solidFill>
                  <a:srgbClr val="000000"/>
                </a:solidFill>
                <a:effectLst/>
                <a:latin typeface="Montserrat"/>
              </a:rPr>
              <a:t> </a:t>
            </a:r>
            <a:r>
              <a:rPr lang="de-DE" sz="1200" dirty="0" err="1">
                <a:solidFill>
                  <a:srgbClr val="000000"/>
                </a:solidFill>
                <a:effectLst/>
                <a:latin typeface="Montserrat"/>
              </a:rPr>
              <a:t>ut</a:t>
            </a:r>
            <a:r>
              <a:rPr lang="de-DE" sz="1200" dirty="0">
                <a:solidFill>
                  <a:srgbClr val="000000"/>
                </a:solidFill>
                <a:effectLst/>
                <a:latin typeface="Montserrat"/>
              </a:rPr>
              <a:t> </a:t>
            </a:r>
            <a:r>
              <a:rPr lang="de-DE" sz="1200" dirty="0" err="1">
                <a:solidFill>
                  <a:srgbClr val="000000"/>
                </a:solidFill>
                <a:effectLst/>
                <a:latin typeface="Montserrat"/>
              </a:rPr>
              <a:t>labore</a:t>
            </a:r>
            <a:r>
              <a:rPr lang="de-DE" sz="1200" dirty="0">
                <a:solidFill>
                  <a:srgbClr val="000000"/>
                </a:solidFill>
                <a:effectLst/>
                <a:latin typeface="Montserrat"/>
              </a:rPr>
              <a:t> et</a:t>
            </a:r>
          </a:p>
        </p:txBody>
      </p:sp>
      <p:sp>
        <p:nvSpPr>
          <p:cNvPr id="24" name="Textfeld 23">
            <a:extLst>
              <a:ext uri="{FF2B5EF4-FFF2-40B4-BE49-F238E27FC236}">
                <a16:creationId xmlns:a16="http://schemas.microsoft.com/office/drawing/2014/main" id="{031C6E18-80D8-EDCC-62F8-95FD9A3990E0}"/>
              </a:ext>
            </a:extLst>
          </p:cNvPr>
          <p:cNvSpPr txBox="1"/>
          <p:nvPr/>
        </p:nvSpPr>
        <p:spPr>
          <a:xfrm>
            <a:off x="7445950" y="5316702"/>
            <a:ext cx="2043479" cy="646331"/>
          </a:xfrm>
          <a:prstGeom prst="rect">
            <a:avLst/>
          </a:prstGeom>
          <a:noFill/>
        </p:spPr>
        <p:txBody>
          <a:bodyPr wrap="square">
            <a:spAutoFit/>
          </a:bodyPr>
          <a:lstStyle/>
          <a:p>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consetetur</a:t>
            </a:r>
            <a:r>
              <a:rPr lang="de-DE" sz="1200" dirty="0">
                <a:solidFill>
                  <a:srgbClr val="000000"/>
                </a:solidFill>
                <a:effectLst/>
                <a:latin typeface="Montserrat"/>
              </a:rPr>
              <a:t> </a:t>
            </a:r>
            <a:r>
              <a:rPr lang="de-DE" sz="1200" dirty="0" err="1">
                <a:solidFill>
                  <a:srgbClr val="000000"/>
                </a:solidFill>
                <a:effectLst/>
                <a:latin typeface="Montserrat"/>
              </a:rPr>
              <a:t>sadipscing</a:t>
            </a:r>
            <a:r>
              <a:rPr lang="de-DE" sz="1200" dirty="0">
                <a:solidFill>
                  <a:srgbClr val="000000"/>
                </a:solidFill>
                <a:effectLst/>
                <a:latin typeface="Montserrat"/>
              </a:rPr>
              <a:t> </a:t>
            </a:r>
            <a:r>
              <a:rPr lang="de-DE" sz="1200" dirty="0" err="1">
                <a:solidFill>
                  <a:srgbClr val="000000"/>
                </a:solidFill>
                <a:effectLst/>
                <a:latin typeface="Montserrat"/>
              </a:rPr>
              <a:t>invidunt</a:t>
            </a:r>
            <a:r>
              <a:rPr lang="de-DE" sz="1200" dirty="0">
                <a:solidFill>
                  <a:srgbClr val="000000"/>
                </a:solidFill>
                <a:effectLst/>
                <a:latin typeface="Montserrat"/>
              </a:rPr>
              <a:t> </a:t>
            </a:r>
            <a:r>
              <a:rPr lang="de-DE" sz="1200" dirty="0" err="1">
                <a:solidFill>
                  <a:srgbClr val="000000"/>
                </a:solidFill>
                <a:effectLst/>
                <a:latin typeface="Montserrat"/>
              </a:rPr>
              <a:t>ut</a:t>
            </a:r>
            <a:r>
              <a:rPr lang="de-DE" sz="1200" dirty="0">
                <a:solidFill>
                  <a:srgbClr val="000000"/>
                </a:solidFill>
                <a:effectLst/>
                <a:latin typeface="Montserrat"/>
              </a:rPr>
              <a:t> </a:t>
            </a:r>
            <a:r>
              <a:rPr lang="de-DE" sz="1200" dirty="0" err="1">
                <a:solidFill>
                  <a:srgbClr val="000000"/>
                </a:solidFill>
                <a:effectLst/>
                <a:latin typeface="Montserrat"/>
              </a:rPr>
              <a:t>labore</a:t>
            </a:r>
            <a:r>
              <a:rPr lang="de-DE" sz="1200" dirty="0">
                <a:solidFill>
                  <a:srgbClr val="000000"/>
                </a:solidFill>
                <a:effectLst/>
                <a:latin typeface="Montserrat"/>
              </a:rPr>
              <a:t> et</a:t>
            </a:r>
          </a:p>
        </p:txBody>
      </p:sp>
      <p:sp>
        <p:nvSpPr>
          <p:cNvPr id="25" name="Google Shape;977;p3">
            <a:extLst>
              <a:ext uri="{FF2B5EF4-FFF2-40B4-BE49-F238E27FC236}">
                <a16:creationId xmlns:a16="http://schemas.microsoft.com/office/drawing/2014/main" id="{C303FB57-C180-86D0-CC83-92F1894D135C}"/>
              </a:ext>
            </a:extLst>
          </p:cNvPr>
          <p:cNvSpPr txBox="1">
            <a:spLocks/>
          </p:cNvSpPr>
          <p:nvPr/>
        </p:nvSpPr>
        <p:spPr>
          <a:xfrm>
            <a:off x="3108146" y="3997923"/>
            <a:ext cx="1077934" cy="449386"/>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buClr>
                <a:schemeClr val="dk1"/>
              </a:buClr>
              <a:buSzPts val="3400"/>
              <a:buFont typeface="Montserrat Black"/>
              <a:buNone/>
            </a:pPr>
            <a:r>
              <a:rPr lang="de-DE" sz="2400" b="1" dirty="0">
                <a:solidFill>
                  <a:schemeClr val="bg1"/>
                </a:solidFill>
                <a:latin typeface="Montserrat SemiBold" pitchFamily="2" charset="77"/>
              </a:rPr>
              <a:t>2020</a:t>
            </a:r>
          </a:p>
        </p:txBody>
      </p:sp>
      <p:sp>
        <p:nvSpPr>
          <p:cNvPr id="26" name="Google Shape;977;p3">
            <a:extLst>
              <a:ext uri="{FF2B5EF4-FFF2-40B4-BE49-F238E27FC236}">
                <a16:creationId xmlns:a16="http://schemas.microsoft.com/office/drawing/2014/main" id="{F37E9FD3-B52B-B381-9338-8B17323444B6}"/>
              </a:ext>
            </a:extLst>
          </p:cNvPr>
          <p:cNvSpPr txBox="1">
            <a:spLocks/>
          </p:cNvSpPr>
          <p:nvPr/>
        </p:nvSpPr>
        <p:spPr>
          <a:xfrm>
            <a:off x="5606866" y="3997923"/>
            <a:ext cx="1077934" cy="449386"/>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buClr>
                <a:schemeClr val="dk1"/>
              </a:buClr>
              <a:buSzPts val="3400"/>
              <a:buFont typeface="Montserrat Black"/>
              <a:buNone/>
            </a:pPr>
            <a:r>
              <a:rPr lang="de-DE" sz="2800" b="1" dirty="0">
                <a:solidFill>
                  <a:schemeClr val="bg1"/>
                </a:solidFill>
                <a:latin typeface="Montserrat SemiBold" pitchFamily="2" charset="77"/>
              </a:rPr>
              <a:t>2020</a:t>
            </a:r>
          </a:p>
        </p:txBody>
      </p:sp>
      <p:sp>
        <p:nvSpPr>
          <p:cNvPr id="27" name="Google Shape;977;p3">
            <a:extLst>
              <a:ext uri="{FF2B5EF4-FFF2-40B4-BE49-F238E27FC236}">
                <a16:creationId xmlns:a16="http://schemas.microsoft.com/office/drawing/2014/main" id="{0F1E8B3C-121B-A2A7-C497-806B7E1DBEB2}"/>
              </a:ext>
            </a:extLst>
          </p:cNvPr>
          <p:cNvSpPr txBox="1">
            <a:spLocks/>
          </p:cNvSpPr>
          <p:nvPr/>
        </p:nvSpPr>
        <p:spPr>
          <a:xfrm>
            <a:off x="7928723" y="4002668"/>
            <a:ext cx="1077934" cy="449386"/>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buClr>
                <a:schemeClr val="dk1"/>
              </a:buClr>
              <a:buSzPts val="3400"/>
              <a:buFont typeface="Montserrat Black"/>
              <a:buNone/>
            </a:pPr>
            <a:r>
              <a:rPr lang="de-DE" sz="2800" b="1" dirty="0">
                <a:solidFill>
                  <a:schemeClr val="bg1"/>
                </a:solidFill>
                <a:latin typeface="Montserrat SemiBold" pitchFamily="2" charset="77"/>
              </a:rPr>
              <a:t>2020</a:t>
            </a:r>
          </a:p>
        </p:txBody>
      </p:sp>
      <p:cxnSp>
        <p:nvCxnSpPr>
          <p:cNvPr id="34" name="Gerade Verbindung 33">
            <a:extLst>
              <a:ext uri="{FF2B5EF4-FFF2-40B4-BE49-F238E27FC236}">
                <a16:creationId xmlns:a16="http://schemas.microsoft.com/office/drawing/2014/main" id="{BD980FC5-1C96-C3AC-2BE3-39E573440FAA}"/>
              </a:ext>
            </a:extLst>
          </p:cNvPr>
          <p:cNvCxnSpPr>
            <a:cxnSpLocks/>
          </p:cNvCxnSpPr>
          <p:nvPr/>
        </p:nvCxnSpPr>
        <p:spPr>
          <a:xfrm flipV="1">
            <a:off x="3647113" y="4599633"/>
            <a:ext cx="0" cy="379022"/>
          </a:xfrm>
          <a:prstGeom prst="line">
            <a:avLst/>
          </a:prstGeom>
          <a:ln w="38100"/>
        </p:spPr>
        <p:style>
          <a:lnRef idx="1">
            <a:schemeClr val="dk1"/>
          </a:lnRef>
          <a:fillRef idx="0">
            <a:schemeClr val="dk1"/>
          </a:fillRef>
          <a:effectRef idx="0">
            <a:schemeClr val="dk1"/>
          </a:effectRef>
          <a:fontRef idx="minor">
            <a:schemeClr val="tx1"/>
          </a:fontRef>
        </p:style>
      </p:cxnSp>
      <p:cxnSp>
        <p:nvCxnSpPr>
          <p:cNvPr id="35" name="Gerade Verbindung 34">
            <a:extLst>
              <a:ext uri="{FF2B5EF4-FFF2-40B4-BE49-F238E27FC236}">
                <a16:creationId xmlns:a16="http://schemas.microsoft.com/office/drawing/2014/main" id="{53E6ECA3-32BF-E2EB-4501-7493C079D323}"/>
              </a:ext>
            </a:extLst>
          </p:cNvPr>
          <p:cNvCxnSpPr>
            <a:cxnSpLocks/>
          </p:cNvCxnSpPr>
          <p:nvPr/>
        </p:nvCxnSpPr>
        <p:spPr>
          <a:xfrm flipV="1">
            <a:off x="6098088" y="3428298"/>
            <a:ext cx="0" cy="379022"/>
          </a:xfrm>
          <a:prstGeom prst="line">
            <a:avLst/>
          </a:prstGeom>
          <a:ln w="38100"/>
        </p:spPr>
        <p:style>
          <a:lnRef idx="1">
            <a:schemeClr val="dk1"/>
          </a:lnRef>
          <a:fillRef idx="0">
            <a:schemeClr val="dk1"/>
          </a:fillRef>
          <a:effectRef idx="0">
            <a:schemeClr val="dk1"/>
          </a:effectRef>
          <a:fontRef idx="minor">
            <a:schemeClr val="tx1"/>
          </a:fontRef>
        </p:style>
      </p:cxnSp>
      <p:cxnSp>
        <p:nvCxnSpPr>
          <p:cNvPr id="36" name="Gerade Verbindung 35">
            <a:extLst>
              <a:ext uri="{FF2B5EF4-FFF2-40B4-BE49-F238E27FC236}">
                <a16:creationId xmlns:a16="http://schemas.microsoft.com/office/drawing/2014/main" id="{C8B006F2-122E-711D-8ADE-CBE30440D3A4}"/>
              </a:ext>
            </a:extLst>
          </p:cNvPr>
          <p:cNvCxnSpPr>
            <a:cxnSpLocks/>
          </p:cNvCxnSpPr>
          <p:nvPr/>
        </p:nvCxnSpPr>
        <p:spPr>
          <a:xfrm flipV="1">
            <a:off x="8454887" y="4577584"/>
            <a:ext cx="0" cy="379022"/>
          </a:xfrm>
          <a:prstGeom prst="line">
            <a:avLst/>
          </a:prstGeom>
          <a:ln w="38100"/>
        </p:spPr>
        <p:style>
          <a:lnRef idx="1">
            <a:schemeClr val="dk1"/>
          </a:lnRef>
          <a:fillRef idx="0">
            <a:schemeClr val="dk1"/>
          </a:fillRef>
          <a:effectRef idx="0">
            <a:schemeClr val="dk1"/>
          </a:effectRef>
          <a:fontRef idx="minor">
            <a:schemeClr val="tx1"/>
          </a:fontRef>
        </p:style>
      </p:cxnSp>
      <p:pic>
        <p:nvPicPr>
          <p:cNvPr id="44" name="Grafik 43">
            <a:extLst>
              <a:ext uri="{FF2B5EF4-FFF2-40B4-BE49-F238E27FC236}">
                <a16:creationId xmlns:a16="http://schemas.microsoft.com/office/drawing/2014/main" id="{386E5B17-14E6-9DFA-832C-62F3E9264F38}"/>
              </a:ext>
            </a:extLst>
          </p:cNvPr>
          <p:cNvPicPr>
            <a:picLocks noChangeAspect="1"/>
          </p:cNvPicPr>
          <p:nvPr/>
        </p:nvPicPr>
        <p:blipFill>
          <a:blip r:embed="rId2"/>
          <a:stretch>
            <a:fillRect/>
          </a:stretch>
        </p:blipFill>
        <p:spPr>
          <a:xfrm>
            <a:off x="786818" y="5198788"/>
            <a:ext cx="717076" cy="717076"/>
          </a:xfrm>
          <a:prstGeom prst="rect">
            <a:avLst/>
          </a:prstGeom>
        </p:spPr>
      </p:pic>
      <p:sp>
        <p:nvSpPr>
          <p:cNvPr id="48" name="Rechteck 47">
            <a:extLst>
              <a:ext uri="{FF2B5EF4-FFF2-40B4-BE49-F238E27FC236}">
                <a16:creationId xmlns:a16="http://schemas.microsoft.com/office/drawing/2014/main" id="{642B719F-D181-1C30-B669-9FF6FADF8044}"/>
              </a:ext>
            </a:extLst>
          </p:cNvPr>
          <p:cNvSpPr/>
          <p:nvPr/>
        </p:nvSpPr>
        <p:spPr>
          <a:xfrm>
            <a:off x="9715292" y="3808022"/>
            <a:ext cx="2499667" cy="79161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Textfeld 48">
            <a:extLst>
              <a:ext uri="{FF2B5EF4-FFF2-40B4-BE49-F238E27FC236}">
                <a16:creationId xmlns:a16="http://schemas.microsoft.com/office/drawing/2014/main" id="{05A5B064-DC77-01E8-6A10-6945C261FA91}"/>
              </a:ext>
            </a:extLst>
          </p:cNvPr>
          <p:cNvSpPr txBox="1"/>
          <p:nvPr/>
        </p:nvSpPr>
        <p:spPr>
          <a:xfrm>
            <a:off x="9813378" y="2392201"/>
            <a:ext cx="2043479" cy="646331"/>
          </a:xfrm>
          <a:prstGeom prst="rect">
            <a:avLst/>
          </a:prstGeom>
          <a:noFill/>
        </p:spPr>
        <p:txBody>
          <a:bodyPr wrap="square">
            <a:spAutoFit/>
          </a:bodyPr>
          <a:lstStyle/>
          <a:p>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consetetur</a:t>
            </a:r>
            <a:r>
              <a:rPr lang="de-DE" sz="1200" dirty="0">
                <a:solidFill>
                  <a:srgbClr val="000000"/>
                </a:solidFill>
                <a:effectLst/>
                <a:latin typeface="Montserrat"/>
              </a:rPr>
              <a:t> </a:t>
            </a:r>
            <a:r>
              <a:rPr lang="de-DE" sz="1200" dirty="0" err="1">
                <a:solidFill>
                  <a:srgbClr val="000000"/>
                </a:solidFill>
                <a:effectLst/>
                <a:latin typeface="Montserrat"/>
              </a:rPr>
              <a:t>sadipscing</a:t>
            </a:r>
            <a:r>
              <a:rPr lang="de-DE" sz="1200" dirty="0">
                <a:solidFill>
                  <a:srgbClr val="000000"/>
                </a:solidFill>
                <a:effectLst/>
                <a:latin typeface="Montserrat"/>
              </a:rPr>
              <a:t> </a:t>
            </a:r>
            <a:r>
              <a:rPr lang="de-DE" sz="1200" dirty="0" err="1">
                <a:solidFill>
                  <a:srgbClr val="000000"/>
                </a:solidFill>
                <a:effectLst/>
                <a:latin typeface="Montserrat"/>
              </a:rPr>
              <a:t>invidunt</a:t>
            </a:r>
            <a:r>
              <a:rPr lang="de-DE" sz="1200" dirty="0">
                <a:solidFill>
                  <a:srgbClr val="000000"/>
                </a:solidFill>
                <a:effectLst/>
                <a:latin typeface="Montserrat"/>
              </a:rPr>
              <a:t> </a:t>
            </a:r>
            <a:r>
              <a:rPr lang="de-DE" sz="1200" dirty="0" err="1">
                <a:solidFill>
                  <a:srgbClr val="000000"/>
                </a:solidFill>
                <a:effectLst/>
                <a:latin typeface="Montserrat"/>
              </a:rPr>
              <a:t>ut</a:t>
            </a:r>
            <a:r>
              <a:rPr lang="de-DE" sz="1200" dirty="0">
                <a:solidFill>
                  <a:srgbClr val="000000"/>
                </a:solidFill>
                <a:effectLst/>
                <a:latin typeface="Montserrat"/>
              </a:rPr>
              <a:t> </a:t>
            </a:r>
            <a:r>
              <a:rPr lang="de-DE" sz="1200" dirty="0" err="1">
                <a:solidFill>
                  <a:srgbClr val="000000"/>
                </a:solidFill>
                <a:effectLst/>
                <a:latin typeface="Montserrat"/>
              </a:rPr>
              <a:t>labore</a:t>
            </a:r>
            <a:r>
              <a:rPr lang="de-DE" sz="1200" dirty="0">
                <a:solidFill>
                  <a:srgbClr val="000000"/>
                </a:solidFill>
                <a:effectLst/>
                <a:latin typeface="Montserrat"/>
              </a:rPr>
              <a:t> et</a:t>
            </a:r>
          </a:p>
        </p:txBody>
      </p:sp>
      <p:cxnSp>
        <p:nvCxnSpPr>
          <p:cNvPr id="50" name="Gerade Verbindung 49">
            <a:extLst>
              <a:ext uri="{FF2B5EF4-FFF2-40B4-BE49-F238E27FC236}">
                <a16:creationId xmlns:a16="http://schemas.microsoft.com/office/drawing/2014/main" id="{8808875A-C40F-46FE-9915-1303ED093214}"/>
              </a:ext>
            </a:extLst>
          </p:cNvPr>
          <p:cNvCxnSpPr>
            <a:cxnSpLocks/>
          </p:cNvCxnSpPr>
          <p:nvPr/>
        </p:nvCxnSpPr>
        <p:spPr>
          <a:xfrm flipV="1">
            <a:off x="10912409" y="3428298"/>
            <a:ext cx="0" cy="379022"/>
          </a:xfrm>
          <a:prstGeom prst="line">
            <a:avLst/>
          </a:prstGeom>
          <a:ln w="38100"/>
        </p:spPr>
        <p:style>
          <a:lnRef idx="1">
            <a:schemeClr val="dk1"/>
          </a:lnRef>
          <a:fillRef idx="0">
            <a:schemeClr val="dk1"/>
          </a:fillRef>
          <a:effectRef idx="0">
            <a:schemeClr val="dk1"/>
          </a:effectRef>
          <a:fontRef idx="minor">
            <a:schemeClr val="tx1"/>
          </a:fontRef>
        </p:style>
      </p:cxnSp>
      <p:pic>
        <p:nvPicPr>
          <p:cNvPr id="53" name="Grafik 52">
            <a:extLst>
              <a:ext uri="{FF2B5EF4-FFF2-40B4-BE49-F238E27FC236}">
                <a16:creationId xmlns:a16="http://schemas.microsoft.com/office/drawing/2014/main" id="{CE63C16B-54CB-4D90-475C-C1C967500449}"/>
              </a:ext>
            </a:extLst>
          </p:cNvPr>
          <p:cNvPicPr>
            <a:picLocks noChangeAspect="1"/>
          </p:cNvPicPr>
          <p:nvPr/>
        </p:nvPicPr>
        <p:blipFill>
          <a:blip r:embed="rId3"/>
          <a:stretch>
            <a:fillRect/>
          </a:stretch>
        </p:blipFill>
        <p:spPr>
          <a:xfrm>
            <a:off x="3256794" y="2316177"/>
            <a:ext cx="780638" cy="780638"/>
          </a:xfrm>
          <a:prstGeom prst="rect">
            <a:avLst/>
          </a:prstGeom>
        </p:spPr>
      </p:pic>
      <p:pic>
        <p:nvPicPr>
          <p:cNvPr id="55" name="Grafik 54">
            <a:extLst>
              <a:ext uri="{FF2B5EF4-FFF2-40B4-BE49-F238E27FC236}">
                <a16:creationId xmlns:a16="http://schemas.microsoft.com/office/drawing/2014/main" id="{49105171-33CB-7310-BD4C-85C7F1C4EFFF}"/>
              </a:ext>
            </a:extLst>
          </p:cNvPr>
          <p:cNvPicPr>
            <a:picLocks noChangeAspect="1"/>
          </p:cNvPicPr>
          <p:nvPr/>
        </p:nvPicPr>
        <p:blipFill>
          <a:blip r:embed="rId4"/>
          <a:stretch>
            <a:fillRect/>
          </a:stretch>
        </p:blipFill>
        <p:spPr>
          <a:xfrm>
            <a:off x="5723669" y="5218371"/>
            <a:ext cx="744662" cy="744662"/>
          </a:xfrm>
          <a:prstGeom prst="rect">
            <a:avLst/>
          </a:prstGeom>
        </p:spPr>
      </p:pic>
      <p:pic>
        <p:nvPicPr>
          <p:cNvPr id="57" name="Grafik 56">
            <a:extLst>
              <a:ext uri="{FF2B5EF4-FFF2-40B4-BE49-F238E27FC236}">
                <a16:creationId xmlns:a16="http://schemas.microsoft.com/office/drawing/2014/main" id="{E580576B-375E-B107-0F1D-4ACE8ABB0E1E}"/>
              </a:ext>
            </a:extLst>
          </p:cNvPr>
          <p:cNvPicPr>
            <a:picLocks noChangeAspect="1"/>
          </p:cNvPicPr>
          <p:nvPr/>
        </p:nvPicPr>
        <p:blipFill>
          <a:blip r:embed="rId5"/>
          <a:stretch>
            <a:fillRect/>
          </a:stretch>
        </p:blipFill>
        <p:spPr>
          <a:xfrm>
            <a:off x="10476579" y="5201073"/>
            <a:ext cx="717076" cy="717076"/>
          </a:xfrm>
          <a:prstGeom prst="rect">
            <a:avLst/>
          </a:prstGeom>
        </p:spPr>
      </p:pic>
      <p:pic>
        <p:nvPicPr>
          <p:cNvPr id="69" name="Grafik 68">
            <a:extLst>
              <a:ext uri="{FF2B5EF4-FFF2-40B4-BE49-F238E27FC236}">
                <a16:creationId xmlns:a16="http://schemas.microsoft.com/office/drawing/2014/main" id="{4F1695BE-CC93-4C8E-B837-3A750799E78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77370" y="2398861"/>
            <a:ext cx="780638" cy="780638"/>
          </a:xfrm>
          <a:prstGeom prst="rect">
            <a:avLst/>
          </a:prstGeom>
        </p:spPr>
      </p:pic>
      <p:sp>
        <p:nvSpPr>
          <p:cNvPr id="70" name="Google Shape;977;p3">
            <a:extLst>
              <a:ext uri="{FF2B5EF4-FFF2-40B4-BE49-F238E27FC236}">
                <a16:creationId xmlns:a16="http://schemas.microsoft.com/office/drawing/2014/main" id="{15A8D3E3-D419-027B-DE08-E85EEA761391}"/>
              </a:ext>
            </a:extLst>
          </p:cNvPr>
          <p:cNvSpPr txBox="1">
            <a:spLocks/>
          </p:cNvSpPr>
          <p:nvPr/>
        </p:nvSpPr>
        <p:spPr>
          <a:xfrm>
            <a:off x="10462187" y="3997923"/>
            <a:ext cx="1077934" cy="449386"/>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buClr>
                <a:schemeClr val="dk1"/>
              </a:buClr>
              <a:buSzPts val="3400"/>
              <a:buFont typeface="Montserrat Black"/>
              <a:buNone/>
            </a:pPr>
            <a:r>
              <a:rPr lang="de-DE" sz="2800" b="1" dirty="0">
                <a:solidFill>
                  <a:schemeClr val="bg1"/>
                </a:solidFill>
                <a:latin typeface="Montserrat SemiBold" pitchFamily="2" charset="77"/>
              </a:rPr>
              <a:t>2020</a:t>
            </a:r>
          </a:p>
        </p:txBody>
      </p:sp>
      <p:cxnSp>
        <p:nvCxnSpPr>
          <p:cNvPr id="77" name="Gerade Verbindung 76">
            <a:extLst>
              <a:ext uri="{FF2B5EF4-FFF2-40B4-BE49-F238E27FC236}">
                <a16:creationId xmlns:a16="http://schemas.microsoft.com/office/drawing/2014/main" id="{3CDC792A-456B-8011-9C23-DFC8C1125210}"/>
              </a:ext>
            </a:extLst>
          </p:cNvPr>
          <p:cNvCxnSpPr>
            <a:cxnSpLocks/>
          </p:cNvCxnSpPr>
          <p:nvPr/>
        </p:nvCxnSpPr>
        <p:spPr>
          <a:xfrm flipV="1">
            <a:off x="1238351" y="3428298"/>
            <a:ext cx="0" cy="379022"/>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72007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descr="Ein Bild, das Himmel, draußen, Berg, Stein enthält.&#10;&#10;Automatisch generierte Beschreibung">
            <a:extLst>
              <a:ext uri="{FF2B5EF4-FFF2-40B4-BE49-F238E27FC236}">
                <a16:creationId xmlns:a16="http://schemas.microsoft.com/office/drawing/2014/main" id="{DEAFC8C5-E1D6-F065-3779-55B29911BC61}"/>
              </a:ext>
            </a:extLst>
          </p:cNvPr>
          <p:cNvPicPr>
            <a:picLocks noChangeAspect="1"/>
          </p:cNvPicPr>
          <p:nvPr/>
        </p:nvPicPr>
        <p:blipFill>
          <a:blip r:embed="rId2">
            <a:alphaModFix/>
          </a:blip>
          <a:stretch>
            <a:fillRect/>
          </a:stretch>
        </p:blipFill>
        <p:spPr>
          <a:xfrm>
            <a:off x="-3157521" y="-38101"/>
            <a:ext cx="11624645" cy="6992007"/>
          </a:xfrm>
          <a:prstGeom prst="rect">
            <a:avLst/>
          </a:prstGeom>
        </p:spPr>
      </p:pic>
      <p:sp>
        <p:nvSpPr>
          <p:cNvPr id="19" name="Rechteck 18">
            <a:extLst>
              <a:ext uri="{FF2B5EF4-FFF2-40B4-BE49-F238E27FC236}">
                <a16:creationId xmlns:a16="http://schemas.microsoft.com/office/drawing/2014/main" id="{75F70EF4-AF51-CEC5-FD3F-5D6FF1EE2B57}"/>
              </a:ext>
            </a:extLst>
          </p:cNvPr>
          <p:cNvSpPr/>
          <p:nvPr/>
        </p:nvSpPr>
        <p:spPr>
          <a:xfrm>
            <a:off x="3916392" y="-45535"/>
            <a:ext cx="8275608" cy="7010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Rechteck 5">
            <a:extLst>
              <a:ext uri="{FF2B5EF4-FFF2-40B4-BE49-F238E27FC236}">
                <a16:creationId xmlns:a16="http://schemas.microsoft.com/office/drawing/2014/main" id="{F334DAEB-43FF-33CD-0C71-D5F909977D81}"/>
              </a:ext>
            </a:extLst>
          </p:cNvPr>
          <p:cNvSpPr/>
          <p:nvPr/>
        </p:nvSpPr>
        <p:spPr>
          <a:xfrm>
            <a:off x="3916392" y="2018818"/>
            <a:ext cx="8470871" cy="16098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a:extLst>
              <a:ext uri="{FF2B5EF4-FFF2-40B4-BE49-F238E27FC236}">
                <a16:creationId xmlns:a16="http://schemas.microsoft.com/office/drawing/2014/main" id="{602A51AA-3785-CBD1-F12E-4ECB77FE28AB}"/>
              </a:ext>
            </a:extLst>
          </p:cNvPr>
          <p:cNvSpPr txBox="1"/>
          <p:nvPr/>
        </p:nvSpPr>
        <p:spPr>
          <a:xfrm>
            <a:off x="4213215" y="3916532"/>
            <a:ext cx="7978785" cy="1692771"/>
          </a:xfrm>
          <a:prstGeom prst="rect">
            <a:avLst/>
          </a:prstGeom>
          <a:noFill/>
          <a:ln>
            <a:noFill/>
          </a:ln>
        </p:spPr>
        <p:txBody>
          <a:bodyPr wrap="square">
            <a:spAutoFit/>
          </a:bodyPr>
          <a:lstStyle/>
          <a:p>
            <a:pPr marL="0" lvl="0" indent="0" algn="l" rtl="0">
              <a:spcBef>
                <a:spcPts val="0"/>
              </a:spcBef>
              <a:spcAft>
                <a:spcPts val="0"/>
              </a:spcAft>
              <a:buNone/>
            </a:pPr>
            <a:r>
              <a:rPr lang="de-DE" sz="1200" b="1" dirty="0">
                <a:latin typeface="Montserrat" pitchFamily="2" charset="77"/>
              </a:rPr>
              <a:t>PRAKTISCHE HINWEISE</a:t>
            </a:r>
            <a:br>
              <a:rPr lang="de-DE" sz="1200" b="1" dirty="0">
                <a:latin typeface="Montserrat" pitchFamily="2" charset="77"/>
              </a:rPr>
            </a:br>
            <a:endParaRPr lang="de-DE" sz="1200" b="1" dirty="0">
              <a:latin typeface="Montserrat" pitchFamily="2" charset="77"/>
            </a:endParaRPr>
          </a:p>
          <a:p>
            <a:pPr marL="457200" lvl="0" indent="-304800" algn="l" rtl="0">
              <a:spcBef>
                <a:spcPts val="0"/>
              </a:spcBef>
              <a:spcAft>
                <a:spcPts val="0"/>
              </a:spcAft>
              <a:buClr>
                <a:srgbClr val="1D1C1D"/>
              </a:buClr>
              <a:buSzPts val="1200"/>
              <a:buChar char="●"/>
            </a:pPr>
            <a:r>
              <a:rPr lang="de-DE" sz="1000" dirty="0">
                <a:highlight>
                  <a:srgbClr val="F8F8F8"/>
                </a:highlight>
                <a:latin typeface="Montserrat" pitchFamily="2" charset="77"/>
              </a:rPr>
              <a:t>Die regionalen Geschäftsleitungen entscheiden, wer die Berechtigung für das Feature erhält.</a:t>
            </a:r>
            <a:br>
              <a:rPr lang="de-DE" sz="1000" dirty="0">
                <a:highlight>
                  <a:srgbClr val="F8F8F8"/>
                </a:highlight>
                <a:latin typeface="Montserrat" pitchFamily="2" charset="77"/>
              </a:rPr>
            </a:br>
            <a:endParaRPr lang="de-DE" sz="1000" dirty="0">
              <a:highlight>
                <a:srgbClr val="F8F8F8"/>
              </a:highlight>
              <a:latin typeface="Montserrat" pitchFamily="2" charset="77"/>
            </a:endParaRPr>
          </a:p>
          <a:p>
            <a:pPr marL="457200" lvl="0" indent="-304800" algn="l" rtl="0">
              <a:spcBef>
                <a:spcPts val="0"/>
              </a:spcBef>
              <a:spcAft>
                <a:spcPts val="0"/>
              </a:spcAft>
              <a:buClr>
                <a:srgbClr val="1D1C1D"/>
              </a:buClr>
              <a:buSzPts val="1200"/>
              <a:buChar char="●"/>
            </a:pPr>
            <a:r>
              <a:rPr lang="de-DE" sz="1000" dirty="0">
                <a:highlight>
                  <a:srgbClr val="F8F8F8"/>
                </a:highlight>
                <a:latin typeface="Montserrat" pitchFamily="2" charset="77"/>
              </a:rPr>
              <a:t>Nutzt das Feature, um Transporte mit korrekten Leistungsdaten und Transportdaten zu erfassen.</a:t>
            </a:r>
            <a:br>
              <a:rPr lang="de-DE" sz="1000" dirty="0">
                <a:highlight>
                  <a:srgbClr val="F8F8F8"/>
                </a:highlight>
                <a:latin typeface="Montserrat" pitchFamily="2" charset="77"/>
              </a:rPr>
            </a:br>
            <a:endParaRPr lang="de-DE" sz="1000" dirty="0">
              <a:highlight>
                <a:srgbClr val="F8F8F8"/>
              </a:highlight>
              <a:latin typeface="Montserrat" pitchFamily="2" charset="77"/>
            </a:endParaRPr>
          </a:p>
          <a:p>
            <a:pPr marL="457200" lvl="0" indent="-304800" algn="l" rtl="0">
              <a:spcBef>
                <a:spcPts val="0"/>
              </a:spcBef>
              <a:spcAft>
                <a:spcPts val="0"/>
              </a:spcAft>
              <a:buClr>
                <a:srgbClr val="1D1C1D"/>
              </a:buClr>
              <a:buSzPts val="1200"/>
              <a:buChar char="●"/>
            </a:pPr>
            <a:r>
              <a:rPr lang="de-DE" sz="1000" b="1" dirty="0">
                <a:solidFill>
                  <a:srgbClr val="FF0000"/>
                </a:solidFill>
                <a:highlight>
                  <a:srgbClr val="F8F8F8"/>
                </a:highlight>
                <a:latin typeface="Montserrat" pitchFamily="2" charset="77"/>
              </a:rPr>
              <a:t>Nutzt das Feature nicht</a:t>
            </a:r>
            <a:r>
              <a:rPr lang="de-DE" sz="1000" b="1" dirty="0">
                <a:highlight>
                  <a:srgbClr val="F8F8F8"/>
                </a:highlight>
                <a:latin typeface="Montserrat" pitchFamily="2" charset="77"/>
              </a:rPr>
              <a:t>,</a:t>
            </a:r>
            <a:r>
              <a:rPr lang="de-DE" sz="1000" dirty="0">
                <a:highlight>
                  <a:srgbClr val="F8F8F8"/>
                </a:highlight>
                <a:latin typeface="Montserrat" pitchFamily="2" charset="77"/>
              </a:rPr>
              <a:t> um Partner zu ermutigen, systematisch am System vorbei zu arbeiten.</a:t>
            </a:r>
            <a:br>
              <a:rPr lang="de-DE" sz="1000" dirty="0">
                <a:highlight>
                  <a:srgbClr val="F8F8F8"/>
                </a:highlight>
                <a:latin typeface="Montserrat" pitchFamily="2" charset="77"/>
              </a:rPr>
            </a:br>
            <a:endParaRPr lang="de-DE" sz="1000" dirty="0">
              <a:highlight>
                <a:srgbClr val="F8F8F8"/>
              </a:highlight>
              <a:latin typeface="Montserrat" pitchFamily="2" charset="77"/>
            </a:endParaRPr>
          </a:p>
          <a:p>
            <a:pPr marL="457200" lvl="0" indent="-304800" algn="l" rtl="0">
              <a:spcBef>
                <a:spcPts val="0"/>
              </a:spcBef>
              <a:spcAft>
                <a:spcPts val="0"/>
              </a:spcAft>
              <a:buClr>
                <a:srgbClr val="1D1C1D"/>
              </a:buClr>
              <a:buSzPts val="1200"/>
              <a:buChar char="●"/>
            </a:pPr>
            <a:r>
              <a:rPr lang="de-DE" sz="1000" dirty="0">
                <a:highlight>
                  <a:srgbClr val="F8F8F8"/>
                </a:highlight>
                <a:latin typeface="Montserrat" pitchFamily="2" charset="77"/>
              </a:rPr>
              <a:t>Wir monitoren zentral, wer die Berechtigungen erhalten hat und wie das Feature genutzt wird. Bei “Missbrauch” schauen wir uns die einzelnen Fälle an.</a:t>
            </a:r>
          </a:p>
        </p:txBody>
      </p:sp>
      <p:sp>
        <p:nvSpPr>
          <p:cNvPr id="23" name="Textfeld 22">
            <a:extLst>
              <a:ext uri="{FF2B5EF4-FFF2-40B4-BE49-F238E27FC236}">
                <a16:creationId xmlns:a16="http://schemas.microsoft.com/office/drawing/2014/main" id="{3C16CCA0-90C8-EC10-0252-D6E2724E7100}"/>
              </a:ext>
            </a:extLst>
          </p:cNvPr>
          <p:cNvSpPr txBox="1"/>
          <p:nvPr/>
        </p:nvSpPr>
        <p:spPr>
          <a:xfrm>
            <a:off x="4206279" y="5897161"/>
            <a:ext cx="7673987" cy="787652"/>
          </a:xfrm>
          <a:prstGeom prst="rect">
            <a:avLst/>
          </a:prstGeom>
          <a:noFill/>
        </p:spPr>
        <p:txBody>
          <a:bodyPr wrap="square">
            <a:spAutoFit/>
          </a:bodyPr>
          <a:lstStyle/>
          <a:p>
            <a:pPr marL="0" lvl="0" indent="0" algn="l" rtl="0">
              <a:lnSpc>
                <a:spcPct val="115000"/>
              </a:lnSpc>
              <a:spcBef>
                <a:spcPts val="0"/>
              </a:spcBef>
              <a:spcAft>
                <a:spcPts val="0"/>
              </a:spcAft>
              <a:buClr>
                <a:schemeClr val="dk1"/>
              </a:buClr>
              <a:buSzPts val="1100"/>
              <a:buFont typeface="Arial"/>
              <a:buNone/>
            </a:pPr>
            <a:r>
              <a:rPr lang="de-DE" sz="1000" dirty="0">
                <a:latin typeface="Montserrat" pitchFamily="2" charset="77"/>
              </a:rPr>
              <a:t>Es ist </a:t>
            </a:r>
            <a:r>
              <a:rPr lang="de-DE" sz="1000" b="1" dirty="0">
                <a:solidFill>
                  <a:srgbClr val="FF0000"/>
                </a:solidFill>
                <a:latin typeface="Montserrat" pitchFamily="2" charset="77"/>
              </a:rPr>
              <a:t>jetzt</a:t>
            </a:r>
            <a:r>
              <a:rPr lang="de-DE" sz="1000" dirty="0">
                <a:latin typeface="Montserrat" pitchFamily="2" charset="77"/>
              </a:rPr>
              <a:t> noch nicht gewünscht, das Feature für Speditionen freizuschalten. </a:t>
            </a:r>
          </a:p>
          <a:p>
            <a:pPr marL="0" lvl="0" indent="0" algn="l" rtl="0">
              <a:lnSpc>
                <a:spcPct val="115000"/>
              </a:lnSpc>
              <a:spcBef>
                <a:spcPts val="0"/>
              </a:spcBef>
              <a:spcAft>
                <a:spcPts val="0"/>
              </a:spcAft>
              <a:buClr>
                <a:schemeClr val="dk1"/>
              </a:buClr>
              <a:buSzPts val="1100"/>
              <a:buFont typeface="Arial"/>
              <a:buNone/>
            </a:pPr>
            <a:r>
              <a:rPr lang="de-DE" sz="1000" dirty="0">
                <a:latin typeface="Montserrat" pitchFamily="2" charset="77"/>
              </a:rPr>
              <a:t>Wir werden in den kommenden Wochen in Rücksprache mit den regionalen Geschäftsleitungen Partnerspeditionen für die Pilotphase auswählen.</a:t>
            </a:r>
          </a:p>
          <a:p>
            <a:pPr marL="0" lvl="0" indent="0" algn="l" rtl="0">
              <a:lnSpc>
                <a:spcPct val="115000"/>
              </a:lnSpc>
              <a:spcBef>
                <a:spcPts val="0"/>
              </a:spcBef>
              <a:spcAft>
                <a:spcPts val="0"/>
              </a:spcAft>
              <a:buClr>
                <a:schemeClr val="dk1"/>
              </a:buClr>
              <a:buSzPts val="1100"/>
              <a:buFont typeface="Arial"/>
              <a:buNone/>
            </a:pPr>
            <a:r>
              <a:rPr lang="de-DE" sz="1000" dirty="0">
                <a:latin typeface="Montserrat" pitchFamily="2" charset="77"/>
              </a:rPr>
              <a:t>Bis dahin dürfen die beiden Features nicht an den Speditionen aktiviert werden. Auch das wird </a:t>
            </a:r>
            <a:r>
              <a:rPr lang="de-DE" sz="1000" dirty="0" err="1">
                <a:latin typeface="Montserrat" pitchFamily="2" charset="77"/>
              </a:rPr>
              <a:t>gemonitored</a:t>
            </a:r>
            <a:r>
              <a:rPr lang="de-DE" sz="1000" dirty="0">
                <a:latin typeface="Montserrat" pitchFamily="2" charset="77"/>
              </a:rPr>
              <a:t>.</a:t>
            </a:r>
          </a:p>
        </p:txBody>
      </p:sp>
      <p:sp>
        <p:nvSpPr>
          <p:cNvPr id="26" name="Google Shape;977;p3">
            <a:extLst>
              <a:ext uri="{FF2B5EF4-FFF2-40B4-BE49-F238E27FC236}">
                <a16:creationId xmlns:a16="http://schemas.microsoft.com/office/drawing/2014/main" id="{DA2C65F9-8865-9C3F-4552-076FD36E9DA4}"/>
              </a:ext>
            </a:extLst>
          </p:cNvPr>
          <p:cNvSpPr txBox="1">
            <a:spLocks/>
          </p:cNvSpPr>
          <p:nvPr/>
        </p:nvSpPr>
        <p:spPr>
          <a:xfrm>
            <a:off x="4263253" y="549604"/>
            <a:ext cx="6517042" cy="896254"/>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buClr>
                <a:schemeClr val="dk1"/>
              </a:buClr>
              <a:buSzPts val="3400"/>
              <a:buFont typeface="Montserrat Black"/>
              <a:buNone/>
            </a:pPr>
            <a:r>
              <a:rPr lang="de-DE" sz="3200" b="1" dirty="0">
                <a:solidFill>
                  <a:srgbClr val="FF0000"/>
                </a:solidFill>
                <a:latin typeface="Montserrat ExtraBold" pitchFamily="2" charset="77"/>
              </a:rPr>
              <a:t>HINWEISE ZU ROLL-OUT / </a:t>
            </a:r>
            <a:r>
              <a:rPr lang="de-DE" sz="3200" b="1" dirty="0">
                <a:latin typeface="Montserrat ExtraBold" pitchFamily="2" charset="77"/>
              </a:rPr>
              <a:t>FREISCHALTUNG</a:t>
            </a:r>
          </a:p>
        </p:txBody>
      </p:sp>
      <p:sp>
        <p:nvSpPr>
          <p:cNvPr id="27" name="Textfeld 26">
            <a:extLst>
              <a:ext uri="{FF2B5EF4-FFF2-40B4-BE49-F238E27FC236}">
                <a16:creationId xmlns:a16="http://schemas.microsoft.com/office/drawing/2014/main" id="{A61A5B8F-8204-BB16-F4C0-A05B002356F7}"/>
              </a:ext>
            </a:extLst>
          </p:cNvPr>
          <p:cNvSpPr txBox="1"/>
          <p:nvPr/>
        </p:nvSpPr>
        <p:spPr>
          <a:xfrm>
            <a:off x="4213215" y="2701955"/>
            <a:ext cx="2029944" cy="553998"/>
          </a:xfrm>
          <a:prstGeom prst="rect">
            <a:avLst/>
          </a:prstGeom>
          <a:noFill/>
        </p:spPr>
        <p:txBody>
          <a:bodyPr wrap="square">
            <a:spAutoFit/>
          </a:bodyPr>
          <a:lstStyle/>
          <a:p>
            <a:pPr algn="l"/>
            <a:r>
              <a:rPr lang="de-DE" sz="1000" dirty="0">
                <a:solidFill>
                  <a:schemeClr val="bg1"/>
                </a:solidFill>
                <a:effectLst/>
                <a:latin typeface="Montserrat"/>
              </a:rPr>
              <a:t>Nur “interne” Nutzung des neuen Features durch Plattform Administrationen</a:t>
            </a:r>
          </a:p>
        </p:txBody>
      </p:sp>
      <p:sp>
        <p:nvSpPr>
          <p:cNvPr id="28" name="Textfeld 27">
            <a:extLst>
              <a:ext uri="{FF2B5EF4-FFF2-40B4-BE49-F238E27FC236}">
                <a16:creationId xmlns:a16="http://schemas.microsoft.com/office/drawing/2014/main" id="{A2D895A8-650F-224F-DBC6-E1146D17D34F}"/>
              </a:ext>
            </a:extLst>
          </p:cNvPr>
          <p:cNvSpPr txBox="1"/>
          <p:nvPr/>
        </p:nvSpPr>
        <p:spPr>
          <a:xfrm>
            <a:off x="6997835" y="2671324"/>
            <a:ext cx="2243228" cy="707886"/>
          </a:xfrm>
          <a:prstGeom prst="rect">
            <a:avLst/>
          </a:prstGeom>
          <a:noFill/>
        </p:spPr>
        <p:txBody>
          <a:bodyPr wrap="square">
            <a:spAutoFit/>
          </a:bodyPr>
          <a:lstStyle/>
          <a:p>
            <a:pPr algn="l"/>
            <a:r>
              <a:rPr lang="de-DE" sz="1000" dirty="0">
                <a:solidFill>
                  <a:schemeClr val="bg1"/>
                </a:solidFill>
                <a:effectLst/>
                <a:latin typeface="Montserrat"/>
              </a:rPr>
              <a:t>In Abstimmung mit Growth Team werden Speditionspartner für eine “externe Pilotphase” Ausgewählt</a:t>
            </a:r>
          </a:p>
        </p:txBody>
      </p:sp>
      <p:sp>
        <p:nvSpPr>
          <p:cNvPr id="29" name="Textfeld 28">
            <a:extLst>
              <a:ext uri="{FF2B5EF4-FFF2-40B4-BE49-F238E27FC236}">
                <a16:creationId xmlns:a16="http://schemas.microsoft.com/office/drawing/2014/main" id="{977ABF9E-D3ED-AF6E-3A47-23DD5A31E1A1}"/>
              </a:ext>
            </a:extLst>
          </p:cNvPr>
          <p:cNvSpPr txBox="1"/>
          <p:nvPr/>
        </p:nvSpPr>
        <p:spPr>
          <a:xfrm>
            <a:off x="9660849" y="2717034"/>
            <a:ext cx="2406294" cy="553998"/>
          </a:xfrm>
          <a:prstGeom prst="rect">
            <a:avLst/>
          </a:prstGeom>
          <a:noFill/>
        </p:spPr>
        <p:txBody>
          <a:bodyPr wrap="square">
            <a:spAutoFit/>
          </a:bodyPr>
          <a:lstStyle/>
          <a:p>
            <a:pPr algn="l"/>
            <a:r>
              <a:rPr lang="de-DE" sz="1000" dirty="0">
                <a:solidFill>
                  <a:schemeClr val="bg1"/>
                </a:solidFill>
                <a:effectLst/>
                <a:latin typeface="Montserrat"/>
              </a:rPr>
              <a:t>Bei erfolgreicher Pilotphase wird das Feature dosiert weiter ausgerollt</a:t>
            </a:r>
          </a:p>
        </p:txBody>
      </p:sp>
      <p:sp>
        <p:nvSpPr>
          <p:cNvPr id="2" name="Textfeld 1">
            <a:extLst>
              <a:ext uri="{FF2B5EF4-FFF2-40B4-BE49-F238E27FC236}">
                <a16:creationId xmlns:a16="http://schemas.microsoft.com/office/drawing/2014/main" id="{892AB813-43D8-CB5D-6818-5FA404ED82C0}"/>
              </a:ext>
            </a:extLst>
          </p:cNvPr>
          <p:cNvSpPr txBox="1"/>
          <p:nvPr/>
        </p:nvSpPr>
        <p:spPr>
          <a:xfrm>
            <a:off x="4815042" y="2191045"/>
            <a:ext cx="701828" cy="523220"/>
          </a:xfrm>
          <a:prstGeom prst="rect">
            <a:avLst/>
          </a:prstGeom>
          <a:noFill/>
        </p:spPr>
        <p:txBody>
          <a:bodyPr wrap="square">
            <a:spAutoFit/>
          </a:bodyPr>
          <a:lstStyle/>
          <a:p>
            <a:pPr algn="l">
              <a:spcBef>
                <a:spcPts val="500"/>
              </a:spcBef>
              <a:spcAft>
                <a:spcPts val="150"/>
              </a:spcAft>
            </a:pPr>
            <a:r>
              <a:rPr lang="de-DE" sz="2800" b="1" dirty="0">
                <a:solidFill>
                  <a:srgbClr val="FF0000"/>
                </a:solidFill>
                <a:effectLst/>
                <a:latin typeface="Montserrat"/>
              </a:rPr>
              <a:t>01</a:t>
            </a:r>
            <a:endParaRPr lang="de-DE" sz="2800" dirty="0">
              <a:solidFill>
                <a:srgbClr val="FF0000"/>
              </a:solidFill>
              <a:effectLst/>
              <a:latin typeface="Montserrat"/>
            </a:endParaRPr>
          </a:p>
        </p:txBody>
      </p:sp>
      <p:sp>
        <p:nvSpPr>
          <p:cNvPr id="3" name="Textfeld 2">
            <a:extLst>
              <a:ext uri="{FF2B5EF4-FFF2-40B4-BE49-F238E27FC236}">
                <a16:creationId xmlns:a16="http://schemas.microsoft.com/office/drawing/2014/main" id="{C12B7646-C431-E394-BD82-C998A8526C59}"/>
              </a:ext>
            </a:extLst>
          </p:cNvPr>
          <p:cNvSpPr txBox="1"/>
          <p:nvPr/>
        </p:nvSpPr>
        <p:spPr>
          <a:xfrm>
            <a:off x="7571620" y="2166766"/>
            <a:ext cx="701828" cy="523220"/>
          </a:xfrm>
          <a:prstGeom prst="rect">
            <a:avLst/>
          </a:prstGeom>
          <a:noFill/>
        </p:spPr>
        <p:txBody>
          <a:bodyPr wrap="square">
            <a:spAutoFit/>
          </a:bodyPr>
          <a:lstStyle/>
          <a:p>
            <a:pPr algn="l">
              <a:spcBef>
                <a:spcPts val="500"/>
              </a:spcBef>
              <a:spcAft>
                <a:spcPts val="150"/>
              </a:spcAft>
            </a:pPr>
            <a:r>
              <a:rPr lang="de-DE" sz="2800" b="1" dirty="0">
                <a:solidFill>
                  <a:srgbClr val="FF0000"/>
                </a:solidFill>
                <a:effectLst/>
                <a:latin typeface="Montserrat"/>
              </a:rPr>
              <a:t>02</a:t>
            </a:r>
            <a:endParaRPr lang="de-DE" sz="2800" dirty="0">
              <a:solidFill>
                <a:srgbClr val="FF0000"/>
              </a:solidFill>
              <a:effectLst/>
              <a:latin typeface="Montserrat"/>
            </a:endParaRPr>
          </a:p>
        </p:txBody>
      </p:sp>
      <p:sp>
        <p:nvSpPr>
          <p:cNvPr id="4" name="Textfeld 3">
            <a:extLst>
              <a:ext uri="{FF2B5EF4-FFF2-40B4-BE49-F238E27FC236}">
                <a16:creationId xmlns:a16="http://schemas.microsoft.com/office/drawing/2014/main" id="{743FCA92-2A09-CA8A-9926-A9E11F31EC15}"/>
              </a:ext>
            </a:extLst>
          </p:cNvPr>
          <p:cNvSpPr txBox="1"/>
          <p:nvPr/>
        </p:nvSpPr>
        <p:spPr>
          <a:xfrm>
            <a:off x="10513082" y="2141620"/>
            <a:ext cx="701828" cy="523220"/>
          </a:xfrm>
          <a:prstGeom prst="rect">
            <a:avLst/>
          </a:prstGeom>
          <a:noFill/>
        </p:spPr>
        <p:txBody>
          <a:bodyPr wrap="square">
            <a:spAutoFit/>
          </a:bodyPr>
          <a:lstStyle/>
          <a:p>
            <a:pPr algn="l">
              <a:spcBef>
                <a:spcPts val="500"/>
              </a:spcBef>
              <a:spcAft>
                <a:spcPts val="150"/>
              </a:spcAft>
            </a:pPr>
            <a:r>
              <a:rPr lang="de-DE" sz="2800" b="1" dirty="0">
                <a:solidFill>
                  <a:srgbClr val="FF0000"/>
                </a:solidFill>
                <a:effectLst/>
                <a:latin typeface="Montserrat"/>
              </a:rPr>
              <a:t>03</a:t>
            </a:r>
            <a:endParaRPr lang="de-DE" sz="2800" dirty="0">
              <a:solidFill>
                <a:srgbClr val="FF0000"/>
              </a:solidFill>
              <a:effectLst/>
              <a:latin typeface="Montserrat"/>
            </a:endParaRPr>
          </a:p>
        </p:txBody>
      </p:sp>
      <p:sp>
        <p:nvSpPr>
          <p:cNvPr id="5" name="Textfeld 4">
            <a:extLst>
              <a:ext uri="{FF2B5EF4-FFF2-40B4-BE49-F238E27FC236}">
                <a16:creationId xmlns:a16="http://schemas.microsoft.com/office/drawing/2014/main" id="{24CC0E85-3F8D-3BD6-A1E4-153832F8E20B}"/>
              </a:ext>
            </a:extLst>
          </p:cNvPr>
          <p:cNvSpPr txBox="1"/>
          <p:nvPr/>
        </p:nvSpPr>
        <p:spPr>
          <a:xfrm>
            <a:off x="4213215" y="1663611"/>
            <a:ext cx="2607310" cy="276999"/>
          </a:xfrm>
          <a:prstGeom prst="rect">
            <a:avLst/>
          </a:prstGeom>
          <a:noFill/>
        </p:spPr>
        <p:txBody>
          <a:bodyPr wrap="square">
            <a:spAutoFit/>
          </a:bodyPr>
          <a:lstStyle/>
          <a:p>
            <a:pPr algn="l">
              <a:spcBef>
                <a:spcPts val="500"/>
              </a:spcBef>
              <a:spcAft>
                <a:spcPts val="150"/>
              </a:spcAft>
            </a:pPr>
            <a:r>
              <a:rPr lang="de-DE" sz="1200" b="1" dirty="0">
                <a:effectLst/>
                <a:latin typeface="Montserrat"/>
              </a:rPr>
              <a:t>ROLL-OUT-PHASEN: </a:t>
            </a:r>
            <a:endParaRPr lang="de-DE" sz="1000" dirty="0">
              <a:effectLst/>
              <a:latin typeface="Montserrat"/>
            </a:endParaRPr>
          </a:p>
        </p:txBody>
      </p:sp>
    </p:spTree>
    <p:extLst>
      <p:ext uri="{BB962C8B-B14F-4D97-AF65-F5344CB8AC3E}">
        <p14:creationId xmlns:p14="http://schemas.microsoft.com/office/powerpoint/2010/main" val="1161939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hteck 27">
            <a:extLst>
              <a:ext uri="{FF2B5EF4-FFF2-40B4-BE49-F238E27FC236}">
                <a16:creationId xmlns:a16="http://schemas.microsoft.com/office/drawing/2014/main" id="{F911D525-9140-5B24-2C12-39806B5ADC3B}"/>
              </a:ext>
            </a:extLst>
          </p:cNvPr>
          <p:cNvSpPr/>
          <p:nvPr/>
        </p:nvSpPr>
        <p:spPr>
          <a:xfrm>
            <a:off x="-126609" y="1744395"/>
            <a:ext cx="12492111" cy="51136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Google Shape;977;p3">
            <a:extLst>
              <a:ext uri="{FF2B5EF4-FFF2-40B4-BE49-F238E27FC236}">
                <a16:creationId xmlns:a16="http://schemas.microsoft.com/office/drawing/2014/main" id="{9A076717-1DA6-CDBB-C2F6-0478E9E0E6DB}"/>
              </a:ext>
            </a:extLst>
          </p:cNvPr>
          <p:cNvSpPr txBox="1">
            <a:spLocks/>
          </p:cNvSpPr>
          <p:nvPr/>
        </p:nvSpPr>
        <p:spPr>
          <a:xfrm>
            <a:off x="740863" y="549604"/>
            <a:ext cx="5201453" cy="896254"/>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buClr>
                <a:schemeClr val="dk1"/>
              </a:buClr>
              <a:buSzPts val="3400"/>
              <a:buFont typeface="Montserrat Black"/>
              <a:buNone/>
            </a:pPr>
            <a:r>
              <a:rPr lang="de-DE" sz="3200" b="1" dirty="0">
                <a:solidFill>
                  <a:srgbClr val="FF0000"/>
                </a:solidFill>
                <a:latin typeface="Montserrat ExtraBold" pitchFamily="2" charset="77"/>
              </a:rPr>
              <a:t>ZUSAMMEN</a:t>
            </a:r>
            <a:r>
              <a:rPr lang="de-DE" sz="3200" b="1" dirty="0">
                <a:latin typeface="Montserrat ExtraBold" pitchFamily="2" charset="77"/>
              </a:rPr>
              <a:t> </a:t>
            </a:r>
            <a:r>
              <a:rPr lang="de-DE" sz="3200" b="1" dirty="0">
                <a:solidFill>
                  <a:srgbClr val="FF0000"/>
                </a:solidFill>
                <a:latin typeface="Montserrat ExtraBold" pitchFamily="2" charset="77"/>
              </a:rPr>
              <a:t>MEHR</a:t>
            </a:r>
            <a:r>
              <a:rPr lang="de-DE" sz="3200" b="1" dirty="0">
                <a:latin typeface="Montserrat ExtraBold" pitchFamily="2" charset="77"/>
              </a:rPr>
              <a:t> BEWEGEN</a:t>
            </a:r>
          </a:p>
        </p:txBody>
      </p:sp>
      <p:sp>
        <p:nvSpPr>
          <p:cNvPr id="13" name="Textfeld 12">
            <a:extLst>
              <a:ext uri="{FF2B5EF4-FFF2-40B4-BE49-F238E27FC236}">
                <a16:creationId xmlns:a16="http://schemas.microsoft.com/office/drawing/2014/main" id="{F58F321E-4ED0-F429-24C6-D33546750FFC}"/>
              </a:ext>
            </a:extLst>
          </p:cNvPr>
          <p:cNvSpPr txBox="1"/>
          <p:nvPr/>
        </p:nvSpPr>
        <p:spPr>
          <a:xfrm>
            <a:off x="967444" y="5130373"/>
            <a:ext cx="2781827" cy="987450"/>
          </a:xfrm>
          <a:prstGeom prst="rect">
            <a:avLst/>
          </a:prstGeom>
          <a:noFill/>
        </p:spPr>
        <p:txBody>
          <a:bodyPr wrap="square">
            <a:spAutoFit/>
          </a:bodyPr>
          <a:lstStyle/>
          <a:p>
            <a:pPr algn="ctr">
              <a:spcAft>
                <a:spcPts val="500"/>
              </a:spcAft>
            </a:pPr>
            <a:r>
              <a:rPr lang="de-DE" b="1" dirty="0" err="1">
                <a:solidFill>
                  <a:schemeClr val="bg1"/>
                </a:solidFill>
                <a:effectLst/>
                <a:latin typeface="Montserrat"/>
              </a:rPr>
              <a:t>Lorem</a:t>
            </a:r>
            <a:r>
              <a:rPr lang="de-DE" b="1" dirty="0">
                <a:solidFill>
                  <a:schemeClr val="bg1"/>
                </a:solidFill>
                <a:effectLst/>
                <a:latin typeface="Montserrat"/>
              </a:rPr>
              <a:t> Ipsum</a:t>
            </a:r>
          </a:p>
          <a:p>
            <a:r>
              <a:rPr lang="de-DE" sz="1200" dirty="0" err="1">
                <a:solidFill>
                  <a:schemeClr val="bg1"/>
                </a:solidFill>
                <a:effectLst/>
                <a:latin typeface="Montserrat"/>
              </a:rPr>
              <a:t>Lorem</a:t>
            </a:r>
            <a:r>
              <a:rPr lang="de-DE" sz="1200" dirty="0">
                <a:solidFill>
                  <a:schemeClr val="bg1"/>
                </a:solidFill>
                <a:effectLst/>
                <a:latin typeface="Montserrat"/>
              </a:rPr>
              <a:t> </a:t>
            </a:r>
            <a:r>
              <a:rPr lang="de-DE" sz="1200" dirty="0" err="1">
                <a:solidFill>
                  <a:schemeClr val="bg1"/>
                </a:solidFill>
                <a:effectLst/>
                <a:latin typeface="Montserrat"/>
              </a:rPr>
              <a:t>ipsum</a:t>
            </a:r>
            <a:r>
              <a:rPr lang="de-DE" sz="1200" dirty="0">
                <a:solidFill>
                  <a:schemeClr val="bg1"/>
                </a:solidFill>
                <a:effectLst/>
                <a:latin typeface="Montserrat"/>
              </a:rPr>
              <a:t> </a:t>
            </a:r>
            <a:r>
              <a:rPr lang="de-DE" sz="1200" dirty="0" err="1">
                <a:solidFill>
                  <a:schemeClr val="bg1"/>
                </a:solidFill>
                <a:effectLst/>
                <a:latin typeface="Montserrat"/>
              </a:rPr>
              <a:t>dolor</a:t>
            </a:r>
            <a:r>
              <a:rPr lang="de-DE" sz="1200" dirty="0">
                <a:solidFill>
                  <a:schemeClr val="bg1"/>
                </a:solidFill>
                <a:effectLst/>
                <a:latin typeface="Montserrat"/>
              </a:rPr>
              <a:t> </a:t>
            </a:r>
            <a:r>
              <a:rPr lang="de-DE" sz="1200" dirty="0" err="1">
                <a:solidFill>
                  <a:schemeClr val="bg1"/>
                </a:solidFill>
                <a:effectLst/>
                <a:latin typeface="Montserrat"/>
              </a:rPr>
              <a:t>sit</a:t>
            </a:r>
            <a:r>
              <a:rPr lang="de-DE" sz="1200" dirty="0">
                <a:solidFill>
                  <a:schemeClr val="bg1"/>
                </a:solidFill>
                <a:effectLst/>
                <a:latin typeface="Montserrat"/>
              </a:rPr>
              <a:t>, </a:t>
            </a:r>
            <a:r>
              <a:rPr lang="de-DE" sz="1200" dirty="0" err="1">
                <a:solidFill>
                  <a:schemeClr val="bg1"/>
                </a:solidFill>
                <a:effectLst/>
                <a:latin typeface="Montserrat"/>
              </a:rPr>
              <a:t>consetetur</a:t>
            </a:r>
            <a:r>
              <a:rPr lang="de-DE" sz="1200" dirty="0">
                <a:solidFill>
                  <a:schemeClr val="bg1"/>
                </a:solidFill>
                <a:effectLst/>
                <a:latin typeface="Montserrat"/>
              </a:rPr>
              <a:t> </a:t>
            </a:r>
            <a:r>
              <a:rPr lang="de-DE" sz="1200" dirty="0" err="1">
                <a:solidFill>
                  <a:schemeClr val="bg1"/>
                </a:solidFill>
                <a:effectLst/>
                <a:latin typeface="Montserrat"/>
              </a:rPr>
              <a:t>sadipscing</a:t>
            </a:r>
            <a:r>
              <a:rPr lang="de-DE" sz="1200" dirty="0">
                <a:solidFill>
                  <a:schemeClr val="bg1"/>
                </a:solidFill>
                <a:effectLst/>
                <a:latin typeface="Montserrat"/>
              </a:rPr>
              <a:t> </a:t>
            </a:r>
            <a:r>
              <a:rPr lang="de-DE" sz="1200" dirty="0" err="1">
                <a:solidFill>
                  <a:schemeClr val="bg1"/>
                </a:solidFill>
                <a:effectLst/>
                <a:latin typeface="Montserrat"/>
              </a:rPr>
              <a:t>invidunt</a:t>
            </a:r>
            <a:r>
              <a:rPr lang="de-DE" sz="1200" dirty="0">
                <a:solidFill>
                  <a:schemeClr val="bg1"/>
                </a:solidFill>
                <a:effectLst/>
                <a:latin typeface="Montserrat"/>
              </a:rPr>
              <a:t> </a:t>
            </a:r>
            <a:r>
              <a:rPr lang="de-DE" sz="1200" dirty="0" err="1">
                <a:solidFill>
                  <a:schemeClr val="bg1"/>
                </a:solidFill>
                <a:effectLst/>
                <a:latin typeface="Montserrat"/>
              </a:rPr>
              <a:t>ut</a:t>
            </a:r>
            <a:r>
              <a:rPr lang="de-DE" sz="1200" dirty="0">
                <a:solidFill>
                  <a:schemeClr val="bg1"/>
                </a:solidFill>
                <a:effectLst/>
                <a:latin typeface="Montserrat"/>
              </a:rPr>
              <a:t> </a:t>
            </a:r>
            <a:r>
              <a:rPr lang="de-DE" sz="1200" dirty="0" err="1">
                <a:solidFill>
                  <a:schemeClr val="bg1"/>
                </a:solidFill>
                <a:effectLst/>
                <a:latin typeface="Montserrat"/>
              </a:rPr>
              <a:t>labore</a:t>
            </a:r>
            <a:r>
              <a:rPr lang="de-DE" sz="1200" dirty="0">
                <a:solidFill>
                  <a:schemeClr val="bg1"/>
                </a:solidFill>
                <a:effectLst/>
                <a:latin typeface="Montserrat"/>
              </a:rPr>
              <a:t> et </a:t>
            </a:r>
            <a:r>
              <a:rPr lang="de-DE" sz="1200" dirty="0" err="1">
                <a:solidFill>
                  <a:schemeClr val="bg1"/>
                </a:solidFill>
                <a:effectLst/>
                <a:latin typeface="Montserrat"/>
              </a:rPr>
              <a:t>Lorem</a:t>
            </a:r>
            <a:r>
              <a:rPr lang="de-DE" sz="1200" dirty="0">
                <a:solidFill>
                  <a:schemeClr val="bg1"/>
                </a:solidFill>
                <a:effectLst/>
                <a:latin typeface="Montserrat"/>
              </a:rPr>
              <a:t> </a:t>
            </a:r>
            <a:r>
              <a:rPr lang="de-DE" sz="1200" dirty="0" err="1">
                <a:solidFill>
                  <a:schemeClr val="bg1"/>
                </a:solidFill>
                <a:effectLst/>
                <a:latin typeface="Montserrat"/>
              </a:rPr>
              <a:t>ipsum</a:t>
            </a:r>
            <a:r>
              <a:rPr lang="de-DE" sz="1200" dirty="0">
                <a:solidFill>
                  <a:schemeClr val="bg1"/>
                </a:solidFill>
                <a:effectLst/>
                <a:latin typeface="Montserrat"/>
              </a:rPr>
              <a:t> </a:t>
            </a:r>
            <a:r>
              <a:rPr lang="de-DE" sz="1200" dirty="0" err="1">
                <a:solidFill>
                  <a:schemeClr val="bg1"/>
                </a:solidFill>
                <a:effectLst/>
                <a:latin typeface="Montserrat"/>
              </a:rPr>
              <a:t>dolor</a:t>
            </a:r>
            <a:r>
              <a:rPr lang="de-DE" sz="1200" dirty="0">
                <a:solidFill>
                  <a:schemeClr val="bg1"/>
                </a:solidFill>
                <a:effectLst/>
                <a:latin typeface="Montserrat"/>
              </a:rPr>
              <a:t> </a:t>
            </a:r>
            <a:r>
              <a:rPr lang="de-DE" sz="1200" dirty="0" err="1">
                <a:solidFill>
                  <a:schemeClr val="bg1"/>
                </a:solidFill>
                <a:effectLst/>
                <a:latin typeface="Montserrat"/>
              </a:rPr>
              <a:t>sit</a:t>
            </a:r>
            <a:r>
              <a:rPr lang="de-DE" sz="1200" dirty="0">
                <a:solidFill>
                  <a:schemeClr val="bg1"/>
                </a:solidFill>
                <a:effectLst/>
                <a:latin typeface="Montserrat"/>
              </a:rPr>
              <a:t>, </a:t>
            </a:r>
            <a:r>
              <a:rPr lang="de-DE" sz="1200" dirty="0" err="1">
                <a:solidFill>
                  <a:schemeClr val="bg1"/>
                </a:solidFill>
                <a:effectLst/>
                <a:latin typeface="Montserrat"/>
              </a:rPr>
              <a:t>consetetur</a:t>
            </a:r>
            <a:endParaRPr lang="de-DE" sz="1200" dirty="0">
              <a:solidFill>
                <a:schemeClr val="bg1"/>
              </a:solidFill>
              <a:effectLst/>
              <a:latin typeface="Montserrat"/>
            </a:endParaRPr>
          </a:p>
        </p:txBody>
      </p:sp>
      <p:pic>
        <p:nvPicPr>
          <p:cNvPr id="3" name="Grafik 2" descr="Ein Bild, das rot, draußen, Reisen enthält.&#10;&#10;Automatisch generierte Beschreibung">
            <a:extLst>
              <a:ext uri="{FF2B5EF4-FFF2-40B4-BE49-F238E27FC236}">
                <a16:creationId xmlns:a16="http://schemas.microsoft.com/office/drawing/2014/main" id="{B45686B7-0FA4-8F65-EE2F-5FEA9A24E53C}"/>
              </a:ext>
            </a:extLst>
          </p:cNvPr>
          <p:cNvPicPr>
            <a:picLocks noChangeAspect="1"/>
          </p:cNvPicPr>
          <p:nvPr/>
        </p:nvPicPr>
        <p:blipFill>
          <a:blip r:embed="rId2"/>
          <a:stretch>
            <a:fillRect/>
          </a:stretch>
        </p:blipFill>
        <p:spPr>
          <a:xfrm>
            <a:off x="540837" y="2157415"/>
            <a:ext cx="3490473" cy="1963391"/>
          </a:xfrm>
          <a:prstGeom prst="rect">
            <a:avLst/>
          </a:prstGeom>
        </p:spPr>
      </p:pic>
      <p:pic>
        <p:nvPicPr>
          <p:cNvPr id="6" name="Grafik 5" descr="Ein Bild, das rot, draußen, Reisen enthält.&#10;&#10;Automatisch generierte Beschreibung">
            <a:extLst>
              <a:ext uri="{FF2B5EF4-FFF2-40B4-BE49-F238E27FC236}">
                <a16:creationId xmlns:a16="http://schemas.microsoft.com/office/drawing/2014/main" id="{B0010D9A-AED1-CF0A-5ED8-4A28AC5A8BF1}"/>
              </a:ext>
            </a:extLst>
          </p:cNvPr>
          <p:cNvPicPr>
            <a:picLocks noChangeAspect="1"/>
          </p:cNvPicPr>
          <p:nvPr/>
        </p:nvPicPr>
        <p:blipFill>
          <a:blip r:embed="rId2"/>
          <a:stretch>
            <a:fillRect/>
          </a:stretch>
        </p:blipFill>
        <p:spPr>
          <a:xfrm>
            <a:off x="8122275" y="2157415"/>
            <a:ext cx="3490473" cy="1963391"/>
          </a:xfrm>
          <a:prstGeom prst="rect">
            <a:avLst/>
          </a:prstGeom>
        </p:spPr>
      </p:pic>
      <p:sp>
        <p:nvSpPr>
          <p:cNvPr id="9" name="Textfeld 8">
            <a:extLst>
              <a:ext uri="{FF2B5EF4-FFF2-40B4-BE49-F238E27FC236}">
                <a16:creationId xmlns:a16="http://schemas.microsoft.com/office/drawing/2014/main" id="{6101AFE7-82CA-A7A5-9A9C-0F905E4E117B}"/>
              </a:ext>
            </a:extLst>
          </p:cNvPr>
          <p:cNvSpPr txBox="1"/>
          <p:nvPr/>
        </p:nvSpPr>
        <p:spPr>
          <a:xfrm>
            <a:off x="4789936" y="5130373"/>
            <a:ext cx="2781827" cy="987450"/>
          </a:xfrm>
          <a:prstGeom prst="rect">
            <a:avLst/>
          </a:prstGeom>
          <a:noFill/>
        </p:spPr>
        <p:txBody>
          <a:bodyPr wrap="square">
            <a:spAutoFit/>
          </a:bodyPr>
          <a:lstStyle/>
          <a:p>
            <a:pPr algn="ctr">
              <a:spcAft>
                <a:spcPts val="500"/>
              </a:spcAft>
            </a:pPr>
            <a:r>
              <a:rPr lang="de-DE" b="1" dirty="0" err="1">
                <a:solidFill>
                  <a:schemeClr val="bg1"/>
                </a:solidFill>
                <a:effectLst/>
                <a:latin typeface="Montserrat"/>
              </a:rPr>
              <a:t>Lorem</a:t>
            </a:r>
            <a:r>
              <a:rPr lang="de-DE" b="1" dirty="0">
                <a:solidFill>
                  <a:schemeClr val="bg1"/>
                </a:solidFill>
                <a:effectLst/>
                <a:latin typeface="Montserrat"/>
              </a:rPr>
              <a:t> Ipsum</a:t>
            </a:r>
          </a:p>
          <a:p>
            <a:r>
              <a:rPr lang="de-DE" sz="1200" dirty="0" err="1">
                <a:solidFill>
                  <a:schemeClr val="bg1"/>
                </a:solidFill>
                <a:effectLst/>
                <a:latin typeface="Montserrat"/>
              </a:rPr>
              <a:t>Lorem</a:t>
            </a:r>
            <a:r>
              <a:rPr lang="de-DE" sz="1200" dirty="0">
                <a:solidFill>
                  <a:schemeClr val="bg1"/>
                </a:solidFill>
                <a:effectLst/>
                <a:latin typeface="Montserrat"/>
              </a:rPr>
              <a:t> </a:t>
            </a:r>
            <a:r>
              <a:rPr lang="de-DE" sz="1200" dirty="0" err="1">
                <a:solidFill>
                  <a:schemeClr val="bg1"/>
                </a:solidFill>
                <a:effectLst/>
                <a:latin typeface="Montserrat"/>
              </a:rPr>
              <a:t>ipsum</a:t>
            </a:r>
            <a:r>
              <a:rPr lang="de-DE" sz="1200" dirty="0">
                <a:solidFill>
                  <a:schemeClr val="bg1"/>
                </a:solidFill>
                <a:effectLst/>
                <a:latin typeface="Montserrat"/>
              </a:rPr>
              <a:t> </a:t>
            </a:r>
            <a:r>
              <a:rPr lang="de-DE" sz="1200" dirty="0" err="1">
                <a:solidFill>
                  <a:schemeClr val="bg1"/>
                </a:solidFill>
                <a:effectLst/>
                <a:latin typeface="Montserrat"/>
              </a:rPr>
              <a:t>dolor</a:t>
            </a:r>
            <a:r>
              <a:rPr lang="de-DE" sz="1200" dirty="0">
                <a:solidFill>
                  <a:schemeClr val="bg1"/>
                </a:solidFill>
                <a:effectLst/>
                <a:latin typeface="Montserrat"/>
              </a:rPr>
              <a:t> </a:t>
            </a:r>
            <a:r>
              <a:rPr lang="de-DE" sz="1200" dirty="0" err="1">
                <a:solidFill>
                  <a:schemeClr val="bg1"/>
                </a:solidFill>
                <a:effectLst/>
                <a:latin typeface="Montserrat"/>
              </a:rPr>
              <a:t>sit</a:t>
            </a:r>
            <a:r>
              <a:rPr lang="de-DE" sz="1200" dirty="0">
                <a:solidFill>
                  <a:schemeClr val="bg1"/>
                </a:solidFill>
                <a:effectLst/>
                <a:latin typeface="Montserrat"/>
              </a:rPr>
              <a:t>, </a:t>
            </a:r>
            <a:r>
              <a:rPr lang="de-DE" sz="1200" dirty="0" err="1">
                <a:solidFill>
                  <a:schemeClr val="bg1"/>
                </a:solidFill>
                <a:effectLst/>
                <a:latin typeface="Montserrat"/>
              </a:rPr>
              <a:t>consetetur</a:t>
            </a:r>
            <a:r>
              <a:rPr lang="de-DE" sz="1200" dirty="0">
                <a:solidFill>
                  <a:schemeClr val="bg1"/>
                </a:solidFill>
                <a:effectLst/>
                <a:latin typeface="Montserrat"/>
              </a:rPr>
              <a:t> </a:t>
            </a:r>
            <a:r>
              <a:rPr lang="de-DE" sz="1200" dirty="0" err="1">
                <a:solidFill>
                  <a:schemeClr val="bg1"/>
                </a:solidFill>
                <a:effectLst/>
                <a:latin typeface="Montserrat"/>
              </a:rPr>
              <a:t>sadipscing</a:t>
            </a:r>
            <a:r>
              <a:rPr lang="de-DE" sz="1200" dirty="0">
                <a:solidFill>
                  <a:schemeClr val="bg1"/>
                </a:solidFill>
                <a:effectLst/>
                <a:latin typeface="Montserrat"/>
              </a:rPr>
              <a:t> </a:t>
            </a:r>
            <a:r>
              <a:rPr lang="de-DE" sz="1200" dirty="0" err="1">
                <a:solidFill>
                  <a:schemeClr val="bg1"/>
                </a:solidFill>
                <a:effectLst/>
                <a:latin typeface="Montserrat"/>
              </a:rPr>
              <a:t>invidunt</a:t>
            </a:r>
            <a:r>
              <a:rPr lang="de-DE" sz="1200" dirty="0">
                <a:solidFill>
                  <a:schemeClr val="bg1"/>
                </a:solidFill>
                <a:effectLst/>
                <a:latin typeface="Montserrat"/>
              </a:rPr>
              <a:t> </a:t>
            </a:r>
            <a:r>
              <a:rPr lang="de-DE" sz="1200" dirty="0" err="1">
                <a:solidFill>
                  <a:schemeClr val="bg1"/>
                </a:solidFill>
                <a:effectLst/>
                <a:latin typeface="Montserrat"/>
              </a:rPr>
              <a:t>ut</a:t>
            </a:r>
            <a:r>
              <a:rPr lang="de-DE" sz="1200" dirty="0">
                <a:solidFill>
                  <a:schemeClr val="bg1"/>
                </a:solidFill>
                <a:effectLst/>
                <a:latin typeface="Montserrat"/>
              </a:rPr>
              <a:t> </a:t>
            </a:r>
            <a:r>
              <a:rPr lang="de-DE" sz="1200" dirty="0" err="1">
                <a:solidFill>
                  <a:schemeClr val="bg1"/>
                </a:solidFill>
                <a:effectLst/>
                <a:latin typeface="Montserrat"/>
              </a:rPr>
              <a:t>labore</a:t>
            </a:r>
            <a:r>
              <a:rPr lang="de-DE" sz="1200" dirty="0">
                <a:solidFill>
                  <a:schemeClr val="bg1"/>
                </a:solidFill>
                <a:effectLst/>
                <a:latin typeface="Montserrat"/>
              </a:rPr>
              <a:t> et </a:t>
            </a:r>
            <a:r>
              <a:rPr lang="de-DE" sz="1200" dirty="0" err="1">
                <a:solidFill>
                  <a:schemeClr val="bg1"/>
                </a:solidFill>
                <a:effectLst/>
                <a:latin typeface="Montserrat"/>
              </a:rPr>
              <a:t>Lorem</a:t>
            </a:r>
            <a:r>
              <a:rPr lang="de-DE" sz="1200" dirty="0">
                <a:solidFill>
                  <a:schemeClr val="bg1"/>
                </a:solidFill>
                <a:effectLst/>
                <a:latin typeface="Montserrat"/>
              </a:rPr>
              <a:t> </a:t>
            </a:r>
            <a:r>
              <a:rPr lang="de-DE" sz="1200" dirty="0" err="1">
                <a:solidFill>
                  <a:schemeClr val="bg1"/>
                </a:solidFill>
                <a:effectLst/>
                <a:latin typeface="Montserrat"/>
              </a:rPr>
              <a:t>ipsum</a:t>
            </a:r>
            <a:r>
              <a:rPr lang="de-DE" sz="1200" dirty="0">
                <a:solidFill>
                  <a:schemeClr val="bg1"/>
                </a:solidFill>
                <a:effectLst/>
                <a:latin typeface="Montserrat"/>
              </a:rPr>
              <a:t> </a:t>
            </a:r>
            <a:r>
              <a:rPr lang="de-DE" sz="1200" dirty="0" err="1">
                <a:solidFill>
                  <a:schemeClr val="bg1"/>
                </a:solidFill>
                <a:effectLst/>
                <a:latin typeface="Montserrat"/>
              </a:rPr>
              <a:t>dolor</a:t>
            </a:r>
            <a:r>
              <a:rPr lang="de-DE" sz="1200" dirty="0">
                <a:solidFill>
                  <a:schemeClr val="bg1"/>
                </a:solidFill>
                <a:effectLst/>
                <a:latin typeface="Montserrat"/>
              </a:rPr>
              <a:t> </a:t>
            </a:r>
            <a:r>
              <a:rPr lang="de-DE" sz="1200" dirty="0" err="1">
                <a:solidFill>
                  <a:schemeClr val="bg1"/>
                </a:solidFill>
                <a:effectLst/>
                <a:latin typeface="Montserrat"/>
              </a:rPr>
              <a:t>sit</a:t>
            </a:r>
            <a:r>
              <a:rPr lang="de-DE" sz="1200" dirty="0">
                <a:solidFill>
                  <a:schemeClr val="bg1"/>
                </a:solidFill>
                <a:effectLst/>
                <a:latin typeface="Montserrat"/>
              </a:rPr>
              <a:t>, </a:t>
            </a:r>
            <a:r>
              <a:rPr lang="de-DE" sz="1200" dirty="0" err="1">
                <a:solidFill>
                  <a:schemeClr val="bg1"/>
                </a:solidFill>
                <a:effectLst/>
                <a:latin typeface="Montserrat"/>
              </a:rPr>
              <a:t>consetetur</a:t>
            </a:r>
            <a:endParaRPr lang="de-DE" sz="1200" dirty="0">
              <a:solidFill>
                <a:schemeClr val="bg1"/>
              </a:solidFill>
              <a:effectLst/>
              <a:latin typeface="Montserrat"/>
            </a:endParaRPr>
          </a:p>
        </p:txBody>
      </p:sp>
      <p:sp>
        <p:nvSpPr>
          <p:cNvPr id="10" name="Textfeld 9">
            <a:extLst>
              <a:ext uri="{FF2B5EF4-FFF2-40B4-BE49-F238E27FC236}">
                <a16:creationId xmlns:a16="http://schemas.microsoft.com/office/drawing/2014/main" id="{D3832FA1-9D83-80BA-9424-CAF1A0A2DC67}"/>
              </a:ext>
            </a:extLst>
          </p:cNvPr>
          <p:cNvSpPr txBox="1"/>
          <p:nvPr/>
        </p:nvSpPr>
        <p:spPr>
          <a:xfrm>
            <a:off x="8627418" y="5130373"/>
            <a:ext cx="2781827" cy="987450"/>
          </a:xfrm>
          <a:prstGeom prst="rect">
            <a:avLst/>
          </a:prstGeom>
          <a:noFill/>
        </p:spPr>
        <p:txBody>
          <a:bodyPr wrap="square">
            <a:spAutoFit/>
          </a:bodyPr>
          <a:lstStyle/>
          <a:p>
            <a:pPr algn="ctr">
              <a:spcAft>
                <a:spcPts val="500"/>
              </a:spcAft>
            </a:pPr>
            <a:r>
              <a:rPr lang="de-DE" b="1" dirty="0" err="1">
                <a:solidFill>
                  <a:schemeClr val="bg1"/>
                </a:solidFill>
                <a:effectLst/>
                <a:latin typeface="Montserrat"/>
              </a:rPr>
              <a:t>Lorem</a:t>
            </a:r>
            <a:r>
              <a:rPr lang="de-DE" b="1" dirty="0">
                <a:solidFill>
                  <a:schemeClr val="bg1"/>
                </a:solidFill>
                <a:effectLst/>
                <a:latin typeface="Montserrat"/>
              </a:rPr>
              <a:t> Ipsum</a:t>
            </a:r>
          </a:p>
          <a:p>
            <a:r>
              <a:rPr lang="de-DE" sz="1200" dirty="0" err="1">
                <a:solidFill>
                  <a:schemeClr val="bg1"/>
                </a:solidFill>
                <a:effectLst/>
                <a:latin typeface="Montserrat"/>
              </a:rPr>
              <a:t>Lorem</a:t>
            </a:r>
            <a:r>
              <a:rPr lang="de-DE" sz="1200" dirty="0">
                <a:solidFill>
                  <a:schemeClr val="bg1"/>
                </a:solidFill>
                <a:effectLst/>
                <a:latin typeface="Montserrat"/>
              </a:rPr>
              <a:t> </a:t>
            </a:r>
            <a:r>
              <a:rPr lang="de-DE" sz="1200" dirty="0" err="1">
                <a:solidFill>
                  <a:schemeClr val="bg1"/>
                </a:solidFill>
                <a:effectLst/>
                <a:latin typeface="Montserrat"/>
              </a:rPr>
              <a:t>ipsum</a:t>
            </a:r>
            <a:r>
              <a:rPr lang="de-DE" sz="1200" dirty="0">
                <a:solidFill>
                  <a:schemeClr val="bg1"/>
                </a:solidFill>
                <a:effectLst/>
                <a:latin typeface="Montserrat"/>
              </a:rPr>
              <a:t> </a:t>
            </a:r>
            <a:r>
              <a:rPr lang="de-DE" sz="1200" dirty="0" err="1">
                <a:solidFill>
                  <a:schemeClr val="bg1"/>
                </a:solidFill>
                <a:effectLst/>
                <a:latin typeface="Montserrat"/>
              </a:rPr>
              <a:t>dolor</a:t>
            </a:r>
            <a:r>
              <a:rPr lang="de-DE" sz="1200" dirty="0">
                <a:solidFill>
                  <a:schemeClr val="bg1"/>
                </a:solidFill>
                <a:effectLst/>
                <a:latin typeface="Montserrat"/>
              </a:rPr>
              <a:t> </a:t>
            </a:r>
            <a:r>
              <a:rPr lang="de-DE" sz="1200" dirty="0" err="1">
                <a:solidFill>
                  <a:schemeClr val="bg1"/>
                </a:solidFill>
                <a:effectLst/>
                <a:latin typeface="Montserrat"/>
              </a:rPr>
              <a:t>sit</a:t>
            </a:r>
            <a:r>
              <a:rPr lang="de-DE" sz="1200" dirty="0">
                <a:solidFill>
                  <a:schemeClr val="bg1"/>
                </a:solidFill>
                <a:effectLst/>
                <a:latin typeface="Montserrat"/>
              </a:rPr>
              <a:t>, </a:t>
            </a:r>
            <a:r>
              <a:rPr lang="de-DE" sz="1200" dirty="0" err="1">
                <a:solidFill>
                  <a:schemeClr val="bg1"/>
                </a:solidFill>
                <a:effectLst/>
                <a:latin typeface="Montserrat"/>
              </a:rPr>
              <a:t>consetetur</a:t>
            </a:r>
            <a:r>
              <a:rPr lang="de-DE" sz="1200" dirty="0">
                <a:solidFill>
                  <a:schemeClr val="bg1"/>
                </a:solidFill>
                <a:effectLst/>
                <a:latin typeface="Montserrat"/>
              </a:rPr>
              <a:t> </a:t>
            </a:r>
            <a:r>
              <a:rPr lang="de-DE" sz="1200" dirty="0" err="1">
                <a:solidFill>
                  <a:schemeClr val="bg1"/>
                </a:solidFill>
                <a:effectLst/>
                <a:latin typeface="Montserrat"/>
              </a:rPr>
              <a:t>sadipscing</a:t>
            </a:r>
            <a:r>
              <a:rPr lang="de-DE" sz="1200" dirty="0">
                <a:solidFill>
                  <a:schemeClr val="bg1"/>
                </a:solidFill>
                <a:effectLst/>
                <a:latin typeface="Montserrat"/>
              </a:rPr>
              <a:t> </a:t>
            </a:r>
            <a:r>
              <a:rPr lang="de-DE" sz="1200" dirty="0" err="1">
                <a:solidFill>
                  <a:schemeClr val="bg1"/>
                </a:solidFill>
                <a:effectLst/>
                <a:latin typeface="Montserrat"/>
              </a:rPr>
              <a:t>invidunt</a:t>
            </a:r>
            <a:r>
              <a:rPr lang="de-DE" sz="1200" dirty="0">
                <a:solidFill>
                  <a:schemeClr val="bg1"/>
                </a:solidFill>
                <a:effectLst/>
                <a:latin typeface="Montserrat"/>
              </a:rPr>
              <a:t> </a:t>
            </a:r>
            <a:r>
              <a:rPr lang="de-DE" sz="1200" dirty="0" err="1">
                <a:solidFill>
                  <a:schemeClr val="bg1"/>
                </a:solidFill>
                <a:effectLst/>
                <a:latin typeface="Montserrat"/>
              </a:rPr>
              <a:t>ut</a:t>
            </a:r>
            <a:r>
              <a:rPr lang="de-DE" sz="1200" dirty="0">
                <a:solidFill>
                  <a:schemeClr val="bg1"/>
                </a:solidFill>
                <a:effectLst/>
                <a:latin typeface="Montserrat"/>
              </a:rPr>
              <a:t> </a:t>
            </a:r>
            <a:r>
              <a:rPr lang="de-DE" sz="1200" dirty="0" err="1">
                <a:solidFill>
                  <a:schemeClr val="bg1"/>
                </a:solidFill>
                <a:effectLst/>
                <a:latin typeface="Montserrat"/>
              </a:rPr>
              <a:t>labore</a:t>
            </a:r>
            <a:r>
              <a:rPr lang="de-DE" sz="1200" dirty="0">
                <a:solidFill>
                  <a:schemeClr val="bg1"/>
                </a:solidFill>
                <a:effectLst/>
                <a:latin typeface="Montserrat"/>
              </a:rPr>
              <a:t> et </a:t>
            </a:r>
            <a:r>
              <a:rPr lang="de-DE" sz="1200" dirty="0" err="1">
                <a:solidFill>
                  <a:schemeClr val="bg1"/>
                </a:solidFill>
                <a:effectLst/>
                <a:latin typeface="Montserrat"/>
              </a:rPr>
              <a:t>Lorem</a:t>
            </a:r>
            <a:r>
              <a:rPr lang="de-DE" sz="1200" dirty="0">
                <a:solidFill>
                  <a:schemeClr val="bg1"/>
                </a:solidFill>
                <a:effectLst/>
                <a:latin typeface="Montserrat"/>
              </a:rPr>
              <a:t> </a:t>
            </a:r>
            <a:r>
              <a:rPr lang="de-DE" sz="1200" dirty="0" err="1">
                <a:solidFill>
                  <a:schemeClr val="bg1"/>
                </a:solidFill>
                <a:effectLst/>
                <a:latin typeface="Montserrat"/>
              </a:rPr>
              <a:t>ipsum</a:t>
            </a:r>
            <a:r>
              <a:rPr lang="de-DE" sz="1200" dirty="0">
                <a:solidFill>
                  <a:schemeClr val="bg1"/>
                </a:solidFill>
                <a:effectLst/>
                <a:latin typeface="Montserrat"/>
              </a:rPr>
              <a:t> </a:t>
            </a:r>
            <a:r>
              <a:rPr lang="de-DE" sz="1200" dirty="0" err="1">
                <a:solidFill>
                  <a:schemeClr val="bg1"/>
                </a:solidFill>
                <a:effectLst/>
                <a:latin typeface="Montserrat"/>
              </a:rPr>
              <a:t>dolor</a:t>
            </a:r>
            <a:r>
              <a:rPr lang="de-DE" sz="1200" dirty="0">
                <a:solidFill>
                  <a:schemeClr val="bg1"/>
                </a:solidFill>
                <a:effectLst/>
                <a:latin typeface="Montserrat"/>
              </a:rPr>
              <a:t> </a:t>
            </a:r>
            <a:r>
              <a:rPr lang="de-DE" sz="1200" dirty="0" err="1">
                <a:solidFill>
                  <a:schemeClr val="bg1"/>
                </a:solidFill>
                <a:effectLst/>
                <a:latin typeface="Montserrat"/>
              </a:rPr>
              <a:t>sit</a:t>
            </a:r>
            <a:r>
              <a:rPr lang="de-DE" sz="1200" dirty="0">
                <a:solidFill>
                  <a:schemeClr val="bg1"/>
                </a:solidFill>
                <a:effectLst/>
                <a:latin typeface="Montserrat"/>
              </a:rPr>
              <a:t>, </a:t>
            </a:r>
            <a:r>
              <a:rPr lang="de-DE" sz="1200" dirty="0" err="1">
                <a:solidFill>
                  <a:schemeClr val="bg1"/>
                </a:solidFill>
                <a:effectLst/>
                <a:latin typeface="Montserrat"/>
              </a:rPr>
              <a:t>consetetur</a:t>
            </a:r>
            <a:endParaRPr lang="de-DE" sz="1200" dirty="0">
              <a:solidFill>
                <a:schemeClr val="bg1"/>
              </a:solidFill>
              <a:effectLst/>
              <a:latin typeface="Montserrat"/>
            </a:endParaRPr>
          </a:p>
        </p:txBody>
      </p:sp>
      <p:sp>
        <p:nvSpPr>
          <p:cNvPr id="11" name="Rechteck 10">
            <a:extLst>
              <a:ext uri="{FF2B5EF4-FFF2-40B4-BE49-F238E27FC236}">
                <a16:creationId xmlns:a16="http://schemas.microsoft.com/office/drawing/2014/main" id="{CD49509D-8866-4393-3A7B-AFC0E6D5FC6F}"/>
              </a:ext>
            </a:extLst>
          </p:cNvPr>
          <p:cNvSpPr/>
          <p:nvPr/>
        </p:nvSpPr>
        <p:spPr>
          <a:xfrm rot="16200000">
            <a:off x="9813817" y="7087979"/>
            <a:ext cx="398558" cy="4009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de-DE"/>
          </a:p>
        </p:txBody>
      </p:sp>
      <p:sp>
        <p:nvSpPr>
          <p:cNvPr id="12" name="Rechteck 11">
            <a:extLst>
              <a:ext uri="{FF2B5EF4-FFF2-40B4-BE49-F238E27FC236}">
                <a16:creationId xmlns:a16="http://schemas.microsoft.com/office/drawing/2014/main" id="{54789DEE-FA44-156A-7D4F-5A8E8065D751}"/>
              </a:ext>
            </a:extLst>
          </p:cNvPr>
          <p:cNvSpPr/>
          <p:nvPr/>
        </p:nvSpPr>
        <p:spPr>
          <a:xfrm rot="16200000">
            <a:off x="5969998" y="7085580"/>
            <a:ext cx="398559" cy="4009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de-DE"/>
          </a:p>
        </p:txBody>
      </p:sp>
      <p:sp>
        <p:nvSpPr>
          <p:cNvPr id="19" name="Rechteck 18">
            <a:extLst>
              <a:ext uri="{FF2B5EF4-FFF2-40B4-BE49-F238E27FC236}">
                <a16:creationId xmlns:a16="http://schemas.microsoft.com/office/drawing/2014/main" id="{C90C1E12-8071-AD0A-EB80-F8A42395658B}"/>
              </a:ext>
            </a:extLst>
          </p:cNvPr>
          <p:cNvSpPr/>
          <p:nvPr/>
        </p:nvSpPr>
        <p:spPr>
          <a:xfrm rot="16200000">
            <a:off x="2130083" y="7089290"/>
            <a:ext cx="398560" cy="4009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de-DE"/>
          </a:p>
        </p:txBody>
      </p:sp>
      <p:pic>
        <p:nvPicPr>
          <p:cNvPr id="20" name="Grafik 19">
            <a:extLst>
              <a:ext uri="{FF2B5EF4-FFF2-40B4-BE49-F238E27FC236}">
                <a16:creationId xmlns:a16="http://schemas.microsoft.com/office/drawing/2014/main" id="{116D1B37-AD66-BAC3-1676-E8F242EEB2D1}"/>
              </a:ext>
            </a:extLst>
          </p:cNvPr>
          <p:cNvPicPr>
            <a:picLocks noChangeAspect="1"/>
          </p:cNvPicPr>
          <p:nvPr/>
        </p:nvPicPr>
        <p:blipFill>
          <a:blip r:embed="rId3"/>
          <a:stretch>
            <a:fillRect/>
          </a:stretch>
        </p:blipFill>
        <p:spPr>
          <a:xfrm>
            <a:off x="9868563" y="7155434"/>
            <a:ext cx="277093" cy="277093"/>
          </a:xfrm>
          <a:prstGeom prst="rect">
            <a:avLst/>
          </a:prstGeom>
        </p:spPr>
      </p:pic>
      <p:pic>
        <p:nvPicPr>
          <p:cNvPr id="22" name="Grafik 21">
            <a:extLst>
              <a:ext uri="{FF2B5EF4-FFF2-40B4-BE49-F238E27FC236}">
                <a16:creationId xmlns:a16="http://schemas.microsoft.com/office/drawing/2014/main" id="{3DF66138-C5F3-75B6-9EF2-82CB371DF62F}"/>
              </a:ext>
            </a:extLst>
          </p:cNvPr>
          <p:cNvPicPr>
            <a:picLocks noChangeAspect="1"/>
          </p:cNvPicPr>
          <p:nvPr/>
        </p:nvPicPr>
        <p:blipFill>
          <a:blip r:embed="rId4"/>
          <a:stretch>
            <a:fillRect/>
          </a:stretch>
        </p:blipFill>
        <p:spPr>
          <a:xfrm>
            <a:off x="6051115" y="7165684"/>
            <a:ext cx="236321" cy="236321"/>
          </a:xfrm>
          <a:prstGeom prst="rect">
            <a:avLst/>
          </a:prstGeom>
        </p:spPr>
      </p:pic>
      <p:pic>
        <p:nvPicPr>
          <p:cNvPr id="23" name="Grafik 22">
            <a:extLst>
              <a:ext uri="{FF2B5EF4-FFF2-40B4-BE49-F238E27FC236}">
                <a16:creationId xmlns:a16="http://schemas.microsoft.com/office/drawing/2014/main" id="{6D1D37D2-4995-F853-A1B3-3BE24B5E14C1}"/>
              </a:ext>
            </a:extLst>
          </p:cNvPr>
          <p:cNvPicPr>
            <a:picLocks noChangeAspect="1"/>
          </p:cNvPicPr>
          <p:nvPr/>
        </p:nvPicPr>
        <p:blipFill>
          <a:blip r:embed="rId5"/>
          <a:stretch>
            <a:fillRect/>
          </a:stretch>
        </p:blipFill>
        <p:spPr>
          <a:xfrm rot="16200000">
            <a:off x="2217105" y="7177490"/>
            <a:ext cx="224515" cy="224515"/>
          </a:xfrm>
          <a:prstGeom prst="rect">
            <a:avLst/>
          </a:prstGeom>
        </p:spPr>
      </p:pic>
      <p:pic>
        <p:nvPicPr>
          <p:cNvPr id="29" name="Grafik 28">
            <a:extLst>
              <a:ext uri="{FF2B5EF4-FFF2-40B4-BE49-F238E27FC236}">
                <a16:creationId xmlns:a16="http://schemas.microsoft.com/office/drawing/2014/main" id="{57903472-F912-EBB7-2FFC-3A580C4E7BD4}"/>
              </a:ext>
            </a:extLst>
          </p:cNvPr>
          <p:cNvPicPr>
            <a:picLocks noChangeAspect="1"/>
          </p:cNvPicPr>
          <p:nvPr/>
        </p:nvPicPr>
        <p:blipFill>
          <a:blip r:embed="rId6"/>
          <a:stretch>
            <a:fillRect/>
          </a:stretch>
        </p:blipFill>
        <p:spPr>
          <a:xfrm rot="5400000">
            <a:off x="9742892" y="4496882"/>
            <a:ext cx="550877" cy="550877"/>
          </a:xfrm>
          <a:prstGeom prst="rect">
            <a:avLst/>
          </a:prstGeom>
        </p:spPr>
      </p:pic>
      <p:pic>
        <p:nvPicPr>
          <p:cNvPr id="30" name="Grafik 29">
            <a:extLst>
              <a:ext uri="{FF2B5EF4-FFF2-40B4-BE49-F238E27FC236}">
                <a16:creationId xmlns:a16="http://schemas.microsoft.com/office/drawing/2014/main" id="{08B815BD-B55E-BCF8-FB32-90277CD91277}"/>
              </a:ext>
            </a:extLst>
          </p:cNvPr>
          <p:cNvPicPr>
            <a:picLocks noChangeAspect="1"/>
          </p:cNvPicPr>
          <p:nvPr/>
        </p:nvPicPr>
        <p:blipFill>
          <a:blip r:embed="rId7"/>
          <a:stretch>
            <a:fillRect/>
          </a:stretch>
        </p:blipFill>
        <p:spPr>
          <a:xfrm>
            <a:off x="5893836" y="4493392"/>
            <a:ext cx="550877" cy="550877"/>
          </a:xfrm>
          <a:prstGeom prst="rect">
            <a:avLst/>
          </a:prstGeom>
        </p:spPr>
      </p:pic>
      <p:pic>
        <p:nvPicPr>
          <p:cNvPr id="31" name="Grafik 30">
            <a:extLst>
              <a:ext uri="{FF2B5EF4-FFF2-40B4-BE49-F238E27FC236}">
                <a16:creationId xmlns:a16="http://schemas.microsoft.com/office/drawing/2014/main" id="{618356D0-AF4E-3DAC-85B3-5A9F9EE52223}"/>
              </a:ext>
            </a:extLst>
          </p:cNvPr>
          <p:cNvPicPr>
            <a:picLocks noChangeAspect="1"/>
          </p:cNvPicPr>
          <p:nvPr/>
        </p:nvPicPr>
        <p:blipFill>
          <a:blip r:embed="rId8"/>
          <a:stretch>
            <a:fillRect/>
          </a:stretch>
        </p:blipFill>
        <p:spPr>
          <a:xfrm>
            <a:off x="2102681" y="4489218"/>
            <a:ext cx="555051" cy="555051"/>
          </a:xfrm>
          <a:prstGeom prst="rect">
            <a:avLst/>
          </a:prstGeom>
        </p:spPr>
      </p:pic>
      <p:pic>
        <p:nvPicPr>
          <p:cNvPr id="39" name="Grafik 38" descr="Ein Bild, das Lastwagen, draußen, Transport, Anhänger enthält.&#10;&#10;Automatisch generierte Beschreibung">
            <a:extLst>
              <a:ext uri="{FF2B5EF4-FFF2-40B4-BE49-F238E27FC236}">
                <a16:creationId xmlns:a16="http://schemas.microsoft.com/office/drawing/2014/main" id="{A9FB982F-114C-2604-D0BB-A78D0FC49F44}"/>
              </a:ext>
            </a:extLst>
          </p:cNvPr>
          <p:cNvPicPr>
            <a:picLocks noChangeAspect="1"/>
          </p:cNvPicPr>
          <p:nvPr/>
        </p:nvPicPr>
        <p:blipFill>
          <a:blip r:embed="rId9"/>
          <a:stretch>
            <a:fillRect/>
          </a:stretch>
        </p:blipFill>
        <p:spPr>
          <a:xfrm>
            <a:off x="4338728" y="2149345"/>
            <a:ext cx="3476127" cy="1955321"/>
          </a:xfrm>
          <a:prstGeom prst="rect">
            <a:avLst/>
          </a:prstGeom>
        </p:spPr>
      </p:pic>
      <p:pic>
        <p:nvPicPr>
          <p:cNvPr id="41" name="Grafik 40" descr="Ein Bild, das draußen, Himmel, Gelände, Farm enthält.&#10;&#10;Automatisch generierte Beschreibung">
            <a:extLst>
              <a:ext uri="{FF2B5EF4-FFF2-40B4-BE49-F238E27FC236}">
                <a16:creationId xmlns:a16="http://schemas.microsoft.com/office/drawing/2014/main" id="{E108399A-83B5-7B3D-0098-E8AE6AB89889}"/>
              </a:ext>
            </a:extLst>
          </p:cNvPr>
          <p:cNvPicPr>
            <a:picLocks noChangeAspect="1"/>
          </p:cNvPicPr>
          <p:nvPr/>
        </p:nvPicPr>
        <p:blipFill>
          <a:blip r:embed="rId10"/>
          <a:stretch>
            <a:fillRect/>
          </a:stretch>
        </p:blipFill>
        <p:spPr>
          <a:xfrm>
            <a:off x="8122275" y="2151839"/>
            <a:ext cx="3490473" cy="1963391"/>
          </a:xfrm>
          <a:prstGeom prst="rect">
            <a:avLst/>
          </a:prstGeom>
        </p:spPr>
      </p:pic>
    </p:spTree>
    <p:extLst>
      <p:ext uri="{BB962C8B-B14F-4D97-AF65-F5344CB8AC3E}">
        <p14:creationId xmlns:p14="http://schemas.microsoft.com/office/powerpoint/2010/main" val="15076764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Person, Helm enthält.&#10;&#10;Automatisch generierte Beschreibung">
            <a:extLst>
              <a:ext uri="{FF2B5EF4-FFF2-40B4-BE49-F238E27FC236}">
                <a16:creationId xmlns:a16="http://schemas.microsoft.com/office/drawing/2014/main" id="{D8730D0C-D658-FB85-30D7-CA6096340786}"/>
              </a:ext>
            </a:extLst>
          </p:cNvPr>
          <p:cNvPicPr>
            <a:picLocks noChangeAspect="1"/>
          </p:cNvPicPr>
          <p:nvPr/>
        </p:nvPicPr>
        <p:blipFill>
          <a:blip r:embed="rId2">
            <a:alphaModFix/>
          </a:blip>
          <a:stretch>
            <a:fillRect/>
          </a:stretch>
        </p:blipFill>
        <p:spPr>
          <a:xfrm>
            <a:off x="-42661" y="-47500"/>
            <a:ext cx="14302154" cy="9534769"/>
          </a:xfrm>
          <a:prstGeom prst="rect">
            <a:avLst/>
          </a:prstGeom>
        </p:spPr>
      </p:pic>
      <p:sp>
        <p:nvSpPr>
          <p:cNvPr id="19" name="Rechteck 18">
            <a:extLst>
              <a:ext uri="{FF2B5EF4-FFF2-40B4-BE49-F238E27FC236}">
                <a16:creationId xmlns:a16="http://schemas.microsoft.com/office/drawing/2014/main" id="{A5F49DFF-9264-C31F-11F8-502BA8C204B6}"/>
              </a:ext>
            </a:extLst>
          </p:cNvPr>
          <p:cNvSpPr/>
          <p:nvPr/>
        </p:nvSpPr>
        <p:spPr>
          <a:xfrm>
            <a:off x="109739" y="1494020"/>
            <a:ext cx="6516403" cy="299815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
        <p:nvSpPr>
          <p:cNvPr id="12" name="Rechteck 11">
            <a:extLst>
              <a:ext uri="{FF2B5EF4-FFF2-40B4-BE49-F238E27FC236}">
                <a16:creationId xmlns:a16="http://schemas.microsoft.com/office/drawing/2014/main" id="{2F62A52D-8690-E814-F6D3-D768F40E97C1}"/>
              </a:ext>
            </a:extLst>
          </p:cNvPr>
          <p:cNvSpPr/>
          <p:nvPr/>
        </p:nvSpPr>
        <p:spPr>
          <a:xfrm>
            <a:off x="-42661" y="1341620"/>
            <a:ext cx="6516403" cy="299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a:extLst>
              <a:ext uri="{FF2B5EF4-FFF2-40B4-BE49-F238E27FC236}">
                <a16:creationId xmlns:a16="http://schemas.microsoft.com/office/drawing/2014/main" id="{9E7B5ACC-E1DE-4082-F687-5DE5D2052CCE}"/>
              </a:ext>
            </a:extLst>
          </p:cNvPr>
          <p:cNvSpPr txBox="1"/>
          <p:nvPr/>
        </p:nvSpPr>
        <p:spPr>
          <a:xfrm>
            <a:off x="976691" y="2229267"/>
            <a:ext cx="4878679" cy="1200329"/>
          </a:xfrm>
          <a:prstGeom prst="rect">
            <a:avLst/>
          </a:prstGeom>
          <a:noFill/>
        </p:spPr>
        <p:txBody>
          <a:bodyPr wrap="square">
            <a:spAutoFit/>
          </a:bodyPr>
          <a:lstStyle/>
          <a:p>
            <a:r>
              <a:rPr lang="de-DE" sz="2400" b="1" dirty="0" err="1">
                <a:effectLst/>
                <a:latin typeface="Montserrat Black" pitchFamily="2" charset="77"/>
              </a:rPr>
              <a:t>Lorem</a:t>
            </a:r>
            <a:r>
              <a:rPr lang="de-DE" sz="2400" b="1" dirty="0">
                <a:effectLst/>
                <a:latin typeface="Montserrat Black" pitchFamily="2" charset="77"/>
              </a:rPr>
              <a:t> </a:t>
            </a:r>
            <a:r>
              <a:rPr lang="de-DE" sz="2400" b="1" dirty="0" err="1">
                <a:effectLst/>
                <a:latin typeface="Montserrat Black" pitchFamily="2" charset="77"/>
              </a:rPr>
              <a:t>ipsum</a:t>
            </a:r>
            <a:r>
              <a:rPr lang="de-DE" sz="2400" b="1" dirty="0">
                <a:effectLst/>
                <a:latin typeface="Montserrat Black" pitchFamily="2" charset="77"/>
              </a:rPr>
              <a:t> </a:t>
            </a:r>
            <a:r>
              <a:rPr lang="de-DE" sz="2400" b="1" dirty="0" err="1">
                <a:effectLst/>
                <a:latin typeface="Montserrat Black" pitchFamily="2" charset="77"/>
              </a:rPr>
              <a:t>dolor</a:t>
            </a:r>
            <a:r>
              <a:rPr lang="de-DE" sz="2400" b="1" dirty="0">
                <a:effectLst/>
                <a:latin typeface="Montserrat Black" pitchFamily="2" charset="77"/>
              </a:rPr>
              <a:t> </a:t>
            </a:r>
            <a:r>
              <a:rPr lang="de-DE" sz="2400" b="1" dirty="0" err="1">
                <a:effectLst/>
                <a:latin typeface="Montserrat Black" pitchFamily="2" charset="77"/>
              </a:rPr>
              <a:t>sit</a:t>
            </a:r>
            <a:r>
              <a:rPr lang="de-DE" sz="2400" b="1" dirty="0">
                <a:effectLst/>
                <a:latin typeface="Montserrat Black" pitchFamily="2" charset="77"/>
              </a:rPr>
              <a:t> </a:t>
            </a:r>
            <a:r>
              <a:rPr lang="de-DE" sz="2400" b="1" dirty="0" err="1">
                <a:effectLst/>
                <a:latin typeface="Montserrat Black" pitchFamily="2" charset="77"/>
              </a:rPr>
              <a:t>amet</a:t>
            </a:r>
            <a:r>
              <a:rPr lang="de-DE" sz="2400" b="1" dirty="0">
                <a:effectLst/>
                <a:latin typeface="Montserrat Black" pitchFamily="2" charset="77"/>
              </a:rPr>
              <a:t>, </a:t>
            </a:r>
            <a:r>
              <a:rPr lang="de-DE" sz="2400" b="1" dirty="0" err="1">
                <a:effectLst/>
                <a:latin typeface="Montserrat Black" pitchFamily="2" charset="77"/>
              </a:rPr>
              <a:t>consetetur</a:t>
            </a:r>
            <a:r>
              <a:rPr lang="de-DE" sz="2400" b="1" dirty="0">
                <a:effectLst/>
                <a:latin typeface="Montserrat Black" pitchFamily="2" charset="77"/>
              </a:rPr>
              <a:t> </a:t>
            </a:r>
            <a:r>
              <a:rPr lang="de-DE" sz="2400" b="1" dirty="0" err="1">
                <a:solidFill>
                  <a:srgbClr val="FF0000"/>
                </a:solidFill>
                <a:effectLst/>
                <a:latin typeface="Montserrat Black" pitchFamily="2" charset="77"/>
              </a:rPr>
              <a:t>sadipscing</a:t>
            </a:r>
            <a:r>
              <a:rPr lang="de-DE" sz="2400" b="1" dirty="0">
                <a:solidFill>
                  <a:srgbClr val="FF0000"/>
                </a:solidFill>
                <a:effectLst/>
                <a:latin typeface="Montserrat Black" pitchFamily="2" charset="77"/>
              </a:rPr>
              <a:t> </a:t>
            </a:r>
            <a:r>
              <a:rPr lang="de-DE" sz="2400" b="1" dirty="0" err="1">
                <a:solidFill>
                  <a:srgbClr val="FF0000"/>
                </a:solidFill>
                <a:effectLst/>
                <a:latin typeface="Montserrat Black" pitchFamily="2" charset="77"/>
              </a:rPr>
              <a:t>elitr</a:t>
            </a:r>
            <a:r>
              <a:rPr lang="de-DE" sz="2400" b="1" dirty="0">
                <a:solidFill>
                  <a:srgbClr val="FF0000"/>
                </a:solidFill>
                <a:effectLst/>
                <a:latin typeface="Montserrat Black" pitchFamily="2" charset="77"/>
              </a:rPr>
              <a:t>, </a:t>
            </a:r>
            <a:r>
              <a:rPr lang="de-DE" sz="2400" b="1" dirty="0">
                <a:effectLst/>
                <a:latin typeface="Montserrat Black" pitchFamily="2" charset="77"/>
              </a:rPr>
              <a:t>sed </a:t>
            </a:r>
            <a:r>
              <a:rPr lang="de-DE" sz="2400" b="1" dirty="0" err="1">
                <a:effectLst/>
                <a:latin typeface="Montserrat Black" pitchFamily="2" charset="77"/>
              </a:rPr>
              <a:t>diam</a:t>
            </a:r>
            <a:r>
              <a:rPr lang="de-DE" sz="2400" b="1" dirty="0">
                <a:effectLst/>
                <a:latin typeface="Montserrat Black" pitchFamily="2" charset="77"/>
              </a:rPr>
              <a:t> </a:t>
            </a:r>
            <a:r>
              <a:rPr lang="de-DE" sz="2400" b="1" dirty="0" err="1">
                <a:effectLst/>
                <a:latin typeface="Montserrat Black" pitchFamily="2" charset="77"/>
              </a:rPr>
              <a:t>nonumy</a:t>
            </a:r>
            <a:r>
              <a:rPr lang="de-DE" sz="2400" b="1" dirty="0">
                <a:effectLst/>
                <a:latin typeface="Montserrat Black" pitchFamily="2" charset="77"/>
              </a:rPr>
              <a:t> </a:t>
            </a:r>
            <a:r>
              <a:rPr lang="de-DE" sz="2400" b="1" dirty="0" err="1">
                <a:effectLst/>
                <a:latin typeface="Montserrat Black" pitchFamily="2" charset="77"/>
              </a:rPr>
              <a:t>eirmod</a:t>
            </a:r>
            <a:endParaRPr lang="de-DE" sz="2400" b="1" dirty="0">
              <a:effectLst/>
              <a:latin typeface="Montserrat Black" pitchFamily="2" charset="77"/>
            </a:endParaRPr>
          </a:p>
        </p:txBody>
      </p:sp>
      <p:sp>
        <p:nvSpPr>
          <p:cNvPr id="17" name="Textfeld 16">
            <a:extLst>
              <a:ext uri="{FF2B5EF4-FFF2-40B4-BE49-F238E27FC236}">
                <a16:creationId xmlns:a16="http://schemas.microsoft.com/office/drawing/2014/main" id="{A7BB9423-F2BB-BB64-224C-C17C9ED284D4}"/>
              </a:ext>
            </a:extLst>
          </p:cNvPr>
          <p:cNvSpPr txBox="1"/>
          <p:nvPr/>
        </p:nvSpPr>
        <p:spPr>
          <a:xfrm>
            <a:off x="335477" y="1213604"/>
            <a:ext cx="641214" cy="1015663"/>
          </a:xfrm>
          <a:prstGeom prst="rect">
            <a:avLst/>
          </a:prstGeom>
          <a:noFill/>
        </p:spPr>
        <p:txBody>
          <a:bodyPr wrap="square">
            <a:spAutoFit/>
          </a:bodyPr>
          <a:lstStyle/>
          <a:p>
            <a:r>
              <a:rPr lang="de-DE" sz="6000" b="1" dirty="0">
                <a:effectLst/>
                <a:latin typeface="Montserrat Black" pitchFamily="2" charset="77"/>
              </a:rPr>
              <a:t>„</a:t>
            </a:r>
          </a:p>
        </p:txBody>
      </p:sp>
      <p:sp>
        <p:nvSpPr>
          <p:cNvPr id="20" name="Textfeld 19">
            <a:extLst>
              <a:ext uri="{FF2B5EF4-FFF2-40B4-BE49-F238E27FC236}">
                <a16:creationId xmlns:a16="http://schemas.microsoft.com/office/drawing/2014/main" id="{B304DE80-7AAE-6108-2B0F-7F4764AF9F17}"/>
              </a:ext>
            </a:extLst>
          </p:cNvPr>
          <p:cNvSpPr txBox="1"/>
          <p:nvPr/>
        </p:nvSpPr>
        <p:spPr>
          <a:xfrm>
            <a:off x="4494433" y="3557612"/>
            <a:ext cx="2043479" cy="276999"/>
          </a:xfrm>
          <a:prstGeom prst="rect">
            <a:avLst/>
          </a:prstGeom>
          <a:noFill/>
        </p:spPr>
        <p:txBody>
          <a:bodyPr wrap="square">
            <a:spAutoFit/>
          </a:bodyPr>
          <a:lstStyle/>
          <a:p>
            <a:r>
              <a:rPr lang="de-DE" sz="1200" dirty="0" err="1">
                <a:effectLst/>
                <a:latin typeface="Montserrat Medium" pitchFamily="2" charset="77"/>
              </a:rPr>
              <a:t>Lorem</a:t>
            </a:r>
            <a:r>
              <a:rPr lang="de-DE" sz="1200" dirty="0">
                <a:effectLst/>
                <a:latin typeface="Montserrat Medium" pitchFamily="2" charset="77"/>
              </a:rPr>
              <a:t> </a:t>
            </a:r>
            <a:r>
              <a:rPr lang="de-DE" sz="1200" dirty="0">
                <a:latin typeface="Montserrat Medium" pitchFamily="2" charset="77"/>
              </a:rPr>
              <a:t>I</a:t>
            </a:r>
            <a:r>
              <a:rPr lang="de-DE" sz="1200" dirty="0">
                <a:effectLst/>
                <a:latin typeface="Montserrat Medium" pitchFamily="2" charset="77"/>
              </a:rPr>
              <a:t>psum</a:t>
            </a:r>
          </a:p>
        </p:txBody>
      </p:sp>
    </p:spTree>
    <p:extLst>
      <p:ext uri="{BB962C8B-B14F-4D97-AF65-F5344CB8AC3E}">
        <p14:creationId xmlns:p14="http://schemas.microsoft.com/office/powerpoint/2010/main" val="17967875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Karte enthält.&#10;&#10;Automatisch generierte Beschreibung">
            <a:extLst>
              <a:ext uri="{FF2B5EF4-FFF2-40B4-BE49-F238E27FC236}">
                <a16:creationId xmlns:a16="http://schemas.microsoft.com/office/drawing/2014/main" id="{564E333E-C798-48D6-6E39-0B47ADA813D0}"/>
              </a:ext>
            </a:extLst>
          </p:cNvPr>
          <p:cNvPicPr>
            <a:picLocks noChangeAspect="1"/>
          </p:cNvPicPr>
          <p:nvPr/>
        </p:nvPicPr>
        <p:blipFill>
          <a:blip r:embed="rId2"/>
          <a:stretch>
            <a:fillRect/>
          </a:stretch>
        </p:blipFill>
        <p:spPr>
          <a:xfrm>
            <a:off x="7390356" y="0"/>
            <a:ext cx="4801644" cy="6704393"/>
          </a:xfrm>
          <a:prstGeom prst="rect">
            <a:avLst/>
          </a:prstGeom>
        </p:spPr>
      </p:pic>
      <p:sp>
        <p:nvSpPr>
          <p:cNvPr id="6" name="Google Shape;977;p3">
            <a:extLst>
              <a:ext uri="{FF2B5EF4-FFF2-40B4-BE49-F238E27FC236}">
                <a16:creationId xmlns:a16="http://schemas.microsoft.com/office/drawing/2014/main" id="{E32D4347-99AC-6715-BA7C-EB6E8149C0D5}"/>
              </a:ext>
            </a:extLst>
          </p:cNvPr>
          <p:cNvSpPr txBox="1">
            <a:spLocks/>
          </p:cNvSpPr>
          <p:nvPr/>
        </p:nvSpPr>
        <p:spPr>
          <a:xfrm>
            <a:off x="740863" y="549604"/>
            <a:ext cx="6849910" cy="902370"/>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buClr>
                <a:schemeClr val="dk1"/>
              </a:buClr>
              <a:buSzPts val="3400"/>
              <a:buFont typeface="Montserrat Black"/>
              <a:buNone/>
            </a:pPr>
            <a:r>
              <a:rPr lang="de-DE" sz="3200" b="1" dirty="0">
                <a:latin typeface="Montserrat ExtraBold" pitchFamily="2" charset="77"/>
              </a:rPr>
              <a:t>WIR SIND DEUTSCHLANDWEIT </a:t>
            </a:r>
          </a:p>
          <a:p>
            <a:pPr algn="l">
              <a:spcBef>
                <a:spcPts val="0"/>
              </a:spcBef>
              <a:buClr>
                <a:schemeClr val="dk1"/>
              </a:buClr>
              <a:buSzPts val="3400"/>
              <a:buFont typeface="Montserrat Black"/>
              <a:buNone/>
            </a:pPr>
            <a:r>
              <a:rPr lang="de-DE" sz="3200" b="1" dirty="0">
                <a:solidFill>
                  <a:srgbClr val="FF0000"/>
                </a:solidFill>
                <a:latin typeface="Montserrat ExtraBold" pitchFamily="2" charset="77"/>
              </a:rPr>
              <a:t>FÜR EUCH DA </a:t>
            </a:r>
          </a:p>
        </p:txBody>
      </p:sp>
      <p:sp>
        <p:nvSpPr>
          <p:cNvPr id="19" name="Oval 18">
            <a:extLst>
              <a:ext uri="{FF2B5EF4-FFF2-40B4-BE49-F238E27FC236}">
                <a16:creationId xmlns:a16="http://schemas.microsoft.com/office/drawing/2014/main" id="{0C9682C6-B9E4-AD54-35AD-1270D6EF88C6}"/>
              </a:ext>
            </a:extLst>
          </p:cNvPr>
          <p:cNvSpPr/>
          <p:nvPr/>
        </p:nvSpPr>
        <p:spPr>
          <a:xfrm>
            <a:off x="8930536" y="1093170"/>
            <a:ext cx="822788" cy="822788"/>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 name="Oval 23">
            <a:extLst>
              <a:ext uri="{FF2B5EF4-FFF2-40B4-BE49-F238E27FC236}">
                <a16:creationId xmlns:a16="http://schemas.microsoft.com/office/drawing/2014/main" id="{8CDD2CB2-1F23-0A33-EC5A-0C987C4FE653}"/>
              </a:ext>
            </a:extLst>
          </p:cNvPr>
          <p:cNvSpPr/>
          <p:nvPr/>
        </p:nvSpPr>
        <p:spPr>
          <a:xfrm>
            <a:off x="8344607" y="3232461"/>
            <a:ext cx="822788" cy="822788"/>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Oval 24">
            <a:extLst>
              <a:ext uri="{FF2B5EF4-FFF2-40B4-BE49-F238E27FC236}">
                <a16:creationId xmlns:a16="http://schemas.microsoft.com/office/drawing/2014/main" id="{3BDA66C5-83AF-36CF-10DE-84407E8D73DE}"/>
              </a:ext>
            </a:extLst>
          </p:cNvPr>
          <p:cNvSpPr/>
          <p:nvPr/>
        </p:nvSpPr>
        <p:spPr>
          <a:xfrm>
            <a:off x="9379784" y="4617007"/>
            <a:ext cx="822788" cy="822788"/>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 name="Oval 25">
            <a:extLst>
              <a:ext uri="{FF2B5EF4-FFF2-40B4-BE49-F238E27FC236}">
                <a16:creationId xmlns:a16="http://schemas.microsoft.com/office/drawing/2014/main" id="{417CAEC6-D4F6-6789-C1BE-F4D580F021B6}"/>
              </a:ext>
            </a:extLst>
          </p:cNvPr>
          <p:cNvSpPr/>
          <p:nvPr/>
        </p:nvSpPr>
        <p:spPr>
          <a:xfrm>
            <a:off x="10426372" y="2055570"/>
            <a:ext cx="822788" cy="822788"/>
          </a:xfrm>
          <a:prstGeom prst="ellipse">
            <a:avLst/>
          </a:prstGeom>
          <a:blipFill dpi="0" rotWithShape="1">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 name="Oval 27">
            <a:extLst>
              <a:ext uri="{FF2B5EF4-FFF2-40B4-BE49-F238E27FC236}">
                <a16:creationId xmlns:a16="http://schemas.microsoft.com/office/drawing/2014/main" id="{8C3334DA-FC2F-688D-B10C-E0D96C1D2E7D}"/>
              </a:ext>
            </a:extLst>
          </p:cNvPr>
          <p:cNvSpPr/>
          <p:nvPr/>
        </p:nvSpPr>
        <p:spPr>
          <a:xfrm>
            <a:off x="6802507" y="1335491"/>
            <a:ext cx="822788" cy="822788"/>
          </a:xfrm>
          <a:prstGeom prst="ellipse">
            <a:avLst/>
          </a:prstGeom>
          <a:blipFill dpi="0" rotWithShape="1">
            <a:blip r:embed="rId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 name="Textfeld 28">
            <a:extLst>
              <a:ext uri="{FF2B5EF4-FFF2-40B4-BE49-F238E27FC236}">
                <a16:creationId xmlns:a16="http://schemas.microsoft.com/office/drawing/2014/main" id="{32991884-ED1E-A6B0-CA08-468A1582F144}"/>
              </a:ext>
            </a:extLst>
          </p:cNvPr>
          <p:cNvSpPr txBox="1"/>
          <p:nvPr/>
        </p:nvSpPr>
        <p:spPr>
          <a:xfrm>
            <a:off x="8617993" y="1968316"/>
            <a:ext cx="1447873" cy="261610"/>
          </a:xfrm>
          <a:prstGeom prst="rect">
            <a:avLst/>
          </a:prstGeom>
          <a:noFill/>
        </p:spPr>
        <p:txBody>
          <a:bodyPr wrap="square">
            <a:spAutoFit/>
          </a:bodyPr>
          <a:lstStyle/>
          <a:p>
            <a:pPr algn="ctr">
              <a:spcAft>
                <a:spcPts val="500"/>
              </a:spcAft>
            </a:pPr>
            <a:r>
              <a:rPr lang="de-DE" sz="1100" b="1" cap="all" dirty="0">
                <a:solidFill>
                  <a:schemeClr val="bg1"/>
                </a:solidFill>
                <a:effectLst/>
                <a:latin typeface="Montserrat ExtraBold" pitchFamily="2" charset="77"/>
              </a:rPr>
              <a:t>Mike </a:t>
            </a:r>
            <a:r>
              <a:rPr lang="de-DE" sz="1100" b="1" cap="all" dirty="0" err="1">
                <a:solidFill>
                  <a:schemeClr val="bg1"/>
                </a:solidFill>
                <a:effectLst/>
                <a:latin typeface="Montserrat ExtraBold" pitchFamily="2" charset="77"/>
              </a:rPr>
              <a:t>Knajder</a:t>
            </a:r>
            <a:endParaRPr lang="de-DE" sz="1100" b="1" cap="all" dirty="0">
              <a:solidFill>
                <a:schemeClr val="bg1"/>
              </a:solidFill>
              <a:effectLst/>
              <a:latin typeface="Montserrat ExtraBold" pitchFamily="2" charset="77"/>
            </a:endParaRPr>
          </a:p>
        </p:txBody>
      </p:sp>
      <p:sp>
        <p:nvSpPr>
          <p:cNvPr id="30" name="Textfeld 29">
            <a:extLst>
              <a:ext uri="{FF2B5EF4-FFF2-40B4-BE49-F238E27FC236}">
                <a16:creationId xmlns:a16="http://schemas.microsoft.com/office/drawing/2014/main" id="{0E7AF072-81CD-D294-E58A-F62E2F355A51}"/>
              </a:ext>
            </a:extLst>
          </p:cNvPr>
          <p:cNvSpPr txBox="1"/>
          <p:nvPr/>
        </p:nvSpPr>
        <p:spPr>
          <a:xfrm>
            <a:off x="8610460" y="2166868"/>
            <a:ext cx="1447873" cy="230832"/>
          </a:xfrm>
          <a:prstGeom prst="rect">
            <a:avLst/>
          </a:prstGeom>
          <a:noFill/>
        </p:spPr>
        <p:txBody>
          <a:bodyPr wrap="square">
            <a:spAutoFit/>
          </a:bodyPr>
          <a:lstStyle/>
          <a:p>
            <a:pPr algn="ctr"/>
            <a:r>
              <a:rPr lang="de-DE" sz="900" dirty="0">
                <a:solidFill>
                  <a:schemeClr val="bg1"/>
                </a:solidFill>
                <a:effectLst/>
                <a:latin typeface="Montserrat" pitchFamily="2" charset="77"/>
              </a:rPr>
              <a:t>NORD-WEST</a:t>
            </a:r>
          </a:p>
        </p:txBody>
      </p:sp>
      <p:sp>
        <p:nvSpPr>
          <p:cNvPr id="31" name="Textfeld 30">
            <a:extLst>
              <a:ext uri="{FF2B5EF4-FFF2-40B4-BE49-F238E27FC236}">
                <a16:creationId xmlns:a16="http://schemas.microsoft.com/office/drawing/2014/main" id="{942DC3A8-6941-3563-8AEF-9E6C429B39A2}"/>
              </a:ext>
            </a:extLst>
          </p:cNvPr>
          <p:cNvSpPr txBox="1"/>
          <p:nvPr/>
        </p:nvSpPr>
        <p:spPr>
          <a:xfrm>
            <a:off x="10171371" y="2970851"/>
            <a:ext cx="1447873" cy="261610"/>
          </a:xfrm>
          <a:prstGeom prst="rect">
            <a:avLst/>
          </a:prstGeom>
          <a:noFill/>
        </p:spPr>
        <p:txBody>
          <a:bodyPr wrap="square">
            <a:spAutoFit/>
          </a:bodyPr>
          <a:lstStyle/>
          <a:p>
            <a:pPr algn="ctr"/>
            <a:r>
              <a:rPr lang="de-DE" sz="1100" b="1" dirty="0">
                <a:solidFill>
                  <a:srgbClr val="FFFFFF"/>
                </a:solidFill>
                <a:effectLst/>
                <a:latin typeface="Montserrat" pitchFamily="2" charset="77"/>
              </a:rPr>
              <a:t>FRANK SCHÄFER</a:t>
            </a:r>
            <a:endParaRPr lang="de-DE" sz="1100" dirty="0">
              <a:solidFill>
                <a:srgbClr val="FFFFFF"/>
              </a:solidFill>
              <a:effectLst/>
              <a:latin typeface="Montserrat" pitchFamily="2" charset="77"/>
            </a:endParaRPr>
          </a:p>
        </p:txBody>
      </p:sp>
      <p:sp>
        <p:nvSpPr>
          <p:cNvPr id="32" name="Textfeld 31">
            <a:extLst>
              <a:ext uri="{FF2B5EF4-FFF2-40B4-BE49-F238E27FC236}">
                <a16:creationId xmlns:a16="http://schemas.microsoft.com/office/drawing/2014/main" id="{ED0EDAC3-16B6-F128-A495-C65FEFC0ABA4}"/>
              </a:ext>
            </a:extLst>
          </p:cNvPr>
          <p:cNvSpPr txBox="1"/>
          <p:nvPr/>
        </p:nvSpPr>
        <p:spPr>
          <a:xfrm>
            <a:off x="10163838" y="3169403"/>
            <a:ext cx="1447873" cy="230832"/>
          </a:xfrm>
          <a:prstGeom prst="rect">
            <a:avLst/>
          </a:prstGeom>
          <a:noFill/>
        </p:spPr>
        <p:txBody>
          <a:bodyPr wrap="square">
            <a:spAutoFit/>
          </a:bodyPr>
          <a:lstStyle/>
          <a:p>
            <a:pPr algn="ctr"/>
            <a:r>
              <a:rPr lang="de-DE" sz="900" dirty="0">
                <a:solidFill>
                  <a:schemeClr val="bg1"/>
                </a:solidFill>
                <a:effectLst/>
                <a:latin typeface="Montserrat" pitchFamily="2" charset="77"/>
              </a:rPr>
              <a:t>OST</a:t>
            </a:r>
          </a:p>
        </p:txBody>
      </p:sp>
      <p:sp>
        <p:nvSpPr>
          <p:cNvPr id="33" name="Textfeld 32">
            <a:extLst>
              <a:ext uri="{FF2B5EF4-FFF2-40B4-BE49-F238E27FC236}">
                <a16:creationId xmlns:a16="http://schemas.microsoft.com/office/drawing/2014/main" id="{CF747778-326A-A8B8-1C2C-1D8D66CDF725}"/>
              </a:ext>
            </a:extLst>
          </p:cNvPr>
          <p:cNvSpPr txBox="1"/>
          <p:nvPr/>
        </p:nvSpPr>
        <p:spPr>
          <a:xfrm>
            <a:off x="9113752" y="5537781"/>
            <a:ext cx="1447873" cy="261610"/>
          </a:xfrm>
          <a:prstGeom prst="rect">
            <a:avLst/>
          </a:prstGeom>
          <a:noFill/>
        </p:spPr>
        <p:txBody>
          <a:bodyPr wrap="square">
            <a:spAutoFit/>
          </a:bodyPr>
          <a:lstStyle/>
          <a:p>
            <a:pPr algn="ctr"/>
            <a:r>
              <a:rPr lang="de-DE" sz="1100" b="1" dirty="0">
                <a:solidFill>
                  <a:srgbClr val="FFFFFF"/>
                </a:solidFill>
                <a:effectLst/>
                <a:latin typeface="Montserrat" pitchFamily="2" charset="77"/>
              </a:rPr>
              <a:t>DENNIS WELLER</a:t>
            </a:r>
            <a:endParaRPr lang="de-DE" sz="1100" dirty="0">
              <a:solidFill>
                <a:srgbClr val="FFFFFF"/>
              </a:solidFill>
              <a:effectLst/>
              <a:latin typeface="Montserrat" pitchFamily="2" charset="77"/>
            </a:endParaRPr>
          </a:p>
        </p:txBody>
      </p:sp>
      <p:sp>
        <p:nvSpPr>
          <p:cNvPr id="34" name="Textfeld 33">
            <a:extLst>
              <a:ext uri="{FF2B5EF4-FFF2-40B4-BE49-F238E27FC236}">
                <a16:creationId xmlns:a16="http://schemas.microsoft.com/office/drawing/2014/main" id="{FDCA07DE-642C-33AD-03F9-63DE350A1288}"/>
              </a:ext>
            </a:extLst>
          </p:cNvPr>
          <p:cNvSpPr txBox="1"/>
          <p:nvPr/>
        </p:nvSpPr>
        <p:spPr>
          <a:xfrm>
            <a:off x="9106219" y="5736333"/>
            <a:ext cx="1447873" cy="230832"/>
          </a:xfrm>
          <a:prstGeom prst="rect">
            <a:avLst/>
          </a:prstGeom>
          <a:noFill/>
        </p:spPr>
        <p:txBody>
          <a:bodyPr wrap="square">
            <a:spAutoFit/>
          </a:bodyPr>
          <a:lstStyle/>
          <a:p>
            <a:pPr algn="ctr"/>
            <a:r>
              <a:rPr lang="de-DE" sz="900" dirty="0">
                <a:solidFill>
                  <a:schemeClr val="bg1"/>
                </a:solidFill>
                <a:effectLst/>
                <a:latin typeface="Montserrat" pitchFamily="2" charset="77"/>
              </a:rPr>
              <a:t>SÜD</a:t>
            </a:r>
          </a:p>
        </p:txBody>
      </p:sp>
      <p:sp>
        <p:nvSpPr>
          <p:cNvPr id="35" name="Textfeld 34">
            <a:extLst>
              <a:ext uri="{FF2B5EF4-FFF2-40B4-BE49-F238E27FC236}">
                <a16:creationId xmlns:a16="http://schemas.microsoft.com/office/drawing/2014/main" id="{9B5D86F2-75B7-467C-1A3F-8A71D5912A35}"/>
              </a:ext>
            </a:extLst>
          </p:cNvPr>
          <p:cNvSpPr txBox="1"/>
          <p:nvPr/>
        </p:nvSpPr>
        <p:spPr>
          <a:xfrm>
            <a:off x="7758678" y="4149656"/>
            <a:ext cx="1994646" cy="261610"/>
          </a:xfrm>
          <a:prstGeom prst="rect">
            <a:avLst/>
          </a:prstGeom>
          <a:noFill/>
        </p:spPr>
        <p:txBody>
          <a:bodyPr wrap="square">
            <a:spAutoFit/>
          </a:bodyPr>
          <a:lstStyle/>
          <a:p>
            <a:pPr algn="ctr"/>
            <a:r>
              <a:rPr lang="de-DE" sz="1100" b="1" dirty="0">
                <a:solidFill>
                  <a:srgbClr val="FFFFFF"/>
                </a:solidFill>
                <a:effectLst/>
                <a:latin typeface="Montserrat" pitchFamily="2" charset="77"/>
              </a:rPr>
              <a:t>DAGMAR </a:t>
            </a:r>
            <a:r>
              <a:rPr lang="de-DE" sz="1100" b="1" dirty="0" err="1">
                <a:solidFill>
                  <a:srgbClr val="FFFFFF"/>
                </a:solidFill>
                <a:effectLst/>
                <a:latin typeface="Montserrat" pitchFamily="2" charset="77"/>
              </a:rPr>
              <a:t>GROßENBACH</a:t>
            </a:r>
            <a:endParaRPr lang="de-DE" sz="1100" dirty="0">
              <a:solidFill>
                <a:srgbClr val="FFFFFF"/>
              </a:solidFill>
              <a:effectLst/>
              <a:latin typeface="Montserrat" pitchFamily="2" charset="77"/>
            </a:endParaRPr>
          </a:p>
        </p:txBody>
      </p:sp>
      <p:sp>
        <p:nvSpPr>
          <p:cNvPr id="36" name="Textfeld 35">
            <a:extLst>
              <a:ext uri="{FF2B5EF4-FFF2-40B4-BE49-F238E27FC236}">
                <a16:creationId xmlns:a16="http://schemas.microsoft.com/office/drawing/2014/main" id="{C7ACE7FB-C84C-D9FB-AAA1-AF6706CB9853}"/>
              </a:ext>
            </a:extLst>
          </p:cNvPr>
          <p:cNvSpPr txBox="1"/>
          <p:nvPr/>
        </p:nvSpPr>
        <p:spPr>
          <a:xfrm>
            <a:off x="8032064" y="4371372"/>
            <a:ext cx="1447873" cy="230832"/>
          </a:xfrm>
          <a:prstGeom prst="rect">
            <a:avLst/>
          </a:prstGeom>
          <a:noFill/>
        </p:spPr>
        <p:txBody>
          <a:bodyPr wrap="square">
            <a:spAutoFit/>
          </a:bodyPr>
          <a:lstStyle/>
          <a:p>
            <a:pPr algn="ctr"/>
            <a:r>
              <a:rPr lang="de-DE" sz="900" dirty="0">
                <a:solidFill>
                  <a:srgbClr val="FFFFFF"/>
                </a:solidFill>
                <a:effectLst/>
                <a:latin typeface="Montserrat" pitchFamily="2" charset="77"/>
              </a:rPr>
              <a:t>MITTE-WEST</a:t>
            </a:r>
          </a:p>
        </p:txBody>
      </p:sp>
      <p:sp>
        <p:nvSpPr>
          <p:cNvPr id="37" name="Textfeld 36">
            <a:extLst>
              <a:ext uri="{FF2B5EF4-FFF2-40B4-BE49-F238E27FC236}">
                <a16:creationId xmlns:a16="http://schemas.microsoft.com/office/drawing/2014/main" id="{A8931389-6B45-C998-2A11-CBB95FC88ED6}"/>
              </a:ext>
            </a:extLst>
          </p:cNvPr>
          <p:cNvSpPr txBox="1"/>
          <p:nvPr/>
        </p:nvSpPr>
        <p:spPr>
          <a:xfrm>
            <a:off x="6162441" y="2175212"/>
            <a:ext cx="1574165" cy="430887"/>
          </a:xfrm>
          <a:prstGeom prst="rect">
            <a:avLst/>
          </a:prstGeom>
          <a:noFill/>
        </p:spPr>
        <p:txBody>
          <a:bodyPr wrap="square">
            <a:spAutoFit/>
          </a:bodyPr>
          <a:lstStyle/>
          <a:p>
            <a:r>
              <a:rPr lang="de-DE" sz="1100" b="1" dirty="0">
                <a:effectLst/>
                <a:latin typeface="Montserrat" pitchFamily="2" charset="77"/>
              </a:rPr>
              <a:t>GERRIT KISTERS &amp;</a:t>
            </a:r>
            <a:endParaRPr lang="de-DE" sz="1100" dirty="0">
              <a:effectLst/>
              <a:latin typeface="Montserrat" pitchFamily="2" charset="77"/>
            </a:endParaRPr>
          </a:p>
          <a:p>
            <a:r>
              <a:rPr lang="de-DE" sz="1100" b="1" dirty="0">
                <a:effectLst/>
                <a:latin typeface="Montserrat" pitchFamily="2" charset="77"/>
              </a:rPr>
              <a:t>MARCUS BREUER</a:t>
            </a:r>
            <a:endParaRPr lang="de-DE" sz="1100" dirty="0">
              <a:effectLst/>
              <a:latin typeface="Montserrat" pitchFamily="2" charset="77"/>
            </a:endParaRPr>
          </a:p>
        </p:txBody>
      </p:sp>
      <p:sp>
        <p:nvSpPr>
          <p:cNvPr id="27" name="Oval 26">
            <a:extLst>
              <a:ext uri="{FF2B5EF4-FFF2-40B4-BE49-F238E27FC236}">
                <a16:creationId xmlns:a16="http://schemas.microsoft.com/office/drawing/2014/main" id="{21B15B07-D810-2828-9826-20B1932877CD}"/>
              </a:ext>
            </a:extLst>
          </p:cNvPr>
          <p:cNvSpPr/>
          <p:nvPr/>
        </p:nvSpPr>
        <p:spPr>
          <a:xfrm>
            <a:off x="6126736" y="1335491"/>
            <a:ext cx="822788" cy="822788"/>
          </a:xfrm>
          <a:prstGeom prst="ellipse">
            <a:avLst/>
          </a:prstGeom>
          <a:blipFill dpi="0" rotWithShape="1">
            <a:blip r:embed="rId8"/>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8" name="Textfeld 37">
            <a:extLst>
              <a:ext uri="{FF2B5EF4-FFF2-40B4-BE49-F238E27FC236}">
                <a16:creationId xmlns:a16="http://schemas.microsoft.com/office/drawing/2014/main" id="{B3D5440A-3C20-6279-4694-16BDE591B44F}"/>
              </a:ext>
            </a:extLst>
          </p:cNvPr>
          <p:cNvSpPr txBox="1"/>
          <p:nvPr/>
        </p:nvSpPr>
        <p:spPr>
          <a:xfrm>
            <a:off x="6225586" y="2528299"/>
            <a:ext cx="1447873" cy="230832"/>
          </a:xfrm>
          <a:prstGeom prst="rect">
            <a:avLst/>
          </a:prstGeom>
          <a:noFill/>
        </p:spPr>
        <p:txBody>
          <a:bodyPr wrap="square">
            <a:spAutoFit/>
          </a:bodyPr>
          <a:lstStyle/>
          <a:p>
            <a:pPr algn="ctr"/>
            <a:r>
              <a:rPr lang="de-DE" sz="900" dirty="0">
                <a:effectLst/>
                <a:latin typeface="Montserrat" pitchFamily="2" charset="77"/>
              </a:rPr>
              <a:t>RUHRGEBIET</a:t>
            </a:r>
          </a:p>
        </p:txBody>
      </p:sp>
      <p:cxnSp>
        <p:nvCxnSpPr>
          <p:cNvPr id="40" name="Gerade Verbindung 39">
            <a:extLst>
              <a:ext uri="{FF2B5EF4-FFF2-40B4-BE49-F238E27FC236}">
                <a16:creationId xmlns:a16="http://schemas.microsoft.com/office/drawing/2014/main" id="{B92CDC2A-A7EE-B658-41E5-7B0DA695DC98}"/>
              </a:ext>
            </a:extLst>
          </p:cNvPr>
          <p:cNvCxnSpPr>
            <a:cxnSpLocks/>
          </p:cNvCxnSpPr>
          <p:nvPr/>
        </p:nvCxnSpPr>
        <p:spPr>
          <a:xfrm>
            <a:off x="7657091" y="2539838"/>
            <a:ext cx="457200" cy="315815"/>
          </a:xfrm>
          <a:prstGeom prst="line">
            <a:avLst/>
          </a:prstGeom>
          <a:ln w="19050"/>
        </p:spPr>
        <p:style>
          <a:lnRef idx="1">
            <a:schemeClr val="dk1"/>
          </a:lnRef>
          <a:fillRef idx="0">
            <a:schemeClr val="dk1"/>
          </a:fillRef>
          <a:effectRef idx="0">
            <a:schemeClr val="dk1"/>
          </a:effectRef>
          <a:fontRef idx="minor">
            <a:schemeClr val="tx1"/>
          </a:fontRef>
        </p:style>
      </p:cxnSp>
      <p:sp>
        <p:nvSpPr>
          <p:cNvPr id="46" name="Textfeld 45">
            <a:extLst>
              <a:ext uri="{FF2B5EF4-FFF2-40B4-BE49-F238E27FC236}">
                <a16:creationId xmlns:a16="http://schemas.microsoft.com/office/drawing/2014/main" id="{956D240E-1876-03C6-891C-4A1D2A10078F}"/>
              </a:ext>
            </a:extLst>
          </p:cNvPr>
          <p:cNvSpPr txBox="1"/>
          <p:nvPr/>
        </p:nvSpPr>
        <p:spPr>
          <a:xfrm>
            <a:off x="677862" y="2855653"/>
            <a:ext cx="3046639" cy="807913"/>
          </a:xfrm>
          <a:prstGeom prst="rect">
            <a:avLst/>
          </a:prstGeom>
          <a:noFill/>
        </p:spPr>
        <p:txBody>
          <a:bodyPr wrap="square">
            <a:spAutoFit/>
          </a:bodyPr>
          <a:lstStyle/>
          <a:p>
            <a:pPr>
              <a:spcBef>
                <a:spcPts val="130"/>
              </a:spcBef>
            </a:pPr>
            <a:r>
              <a:rPr lang="de-DE" sz="1400" b="1" dirty="0">
                <a:effectLst/>
                <a:latin typeface="Montserrat" pitchFamily="2" charset="77"/>
              </a:rPr>
              <a:t>MIKE KNAJDER</a:t>
            </a:r>
            <a:endParaRPr lang="de-DE" sz="1400" dirty="0">
              <a:effectLst/>
              <a:latin typeface="Montserrat" pitchFamily="2" charset="77"/>
            </a:endParaRPr>
          </a:p>
          <a:p>
            <a:pPr>
              <a:spcBef>
                <a:spcPts val="130"/>
              </a:spcBef>
            </a:pPr>
            <a:r>
              <a:rPr lang="de-DE" sz="1000" dirty="0">
                <a:latin typeface="Montserrat" pitchFamily="2" charset="77"/>
              </a:rPr>
              <a:t>GESCHÄFTSLEITUNG: </a:t>
            </a:r>
            <a:r>
              <a:rPr lang="de-DE" sz="1000" dirty="0">
                <a:effectLst/>
                <a:latin typeface="Montserrat" pitchFamily="2" charset="77"/>
              </a:rPr>
              <a:t>NORD-WEST</a:t>
            </a:r>
          </a:p>
          <a:p>
            <a:pPr>
              <a:spcBef>
                <a:spcPts val="130"/>
              </a:spcBef>
            </a:pPr>
            <a:r>
              <a:rPr lang="de-DE" sz="1000" dirty="0">
                <a:solidFill>
                  <a:srgbClr val="FF0000"/>
                </a:solidFill>
                <a:effectLst/>
                <a:latin typeface="Montserrat" pitchFamily="2" charset="77"/>
              </a:rPr>
              <a:t>+49 1515 5047131</a:t>
            </a:r>
          </a:p>
          <a:p>
            <a:pPr>
              <a:spcBef>
                <a:spcPts val="130"/>
              </a:spcBef>
            </a:pPr>
            <a:r>
              <a:rPr lang="de-DE" sz="1000" dirty="0" err="1">
                <a:solidFill>
                  <a:srgbClr val="FF0000"/>
                </a:solidFill>
                <a:effectLst/>
                <a:latin typeface="Montserrat" pitchFamily="2" charset="77"/>
              </a:rPr>
              <a:t>mike.knajder@schuettflix.com</a:t>
            </a:r>
            <a:endParaRPr lang="de-DE" sz="1000" dirty="0">
              <a:solidFill>
                <a:srgbClr val="FF0000"/>
              </a:solidFill>
              <a:effectLst/>
              <a:latin typeface="Montserrat" pitchFamily="2" charset="77"/>
            </a:endParaRPr>
          </a:p>
        </p:txBody>
      </p:sp>
      <p:sp>
        <p:nvSpPr>
          <p:cNvPr id="48" name="Textfeld 47">
            <a:extLst>
              <a:ext uri="{FF2B5EF4-FFF2-40B4-BE49-F238E27FC236}">
                <a16:creationId xmlns:a16="http://schemas.microsoft.com/office/drawing/2014/main" id="{EEF6D313-D7E8-5E19-5470-CBF33B08A3A2}"/>
              </a:ext>
            </a:extLst>
          </p:cNvPr>
          <p:cNvSpPr txBox="1"/>
          <p:nvPr/>
        </p:nvSpPr>
        <p:spPr>
          <a:xfrm>
            <a:off x="670582" y="4105958"/>
            <a:ext cx="3046639" cy="782265"/>
          </a:xfrm>
          <a:prstGeom prst="rect">
            <a:avLst/>
          </a:prstGeom>
          <a:noFill/>
        </p:spPr>
        <p:txBody>
          <a:bodyPr wrap="square">
            <a:spAutoFit/>
          </a:bodyPr>
          <a:lstStyle/>
          <a:p>
            <a:pPr>
              <a:spcBef>
                <a:spcPts val="130"/>
              </a:spcBef>
            </a:pPr>
            <a:r>
              <a:rPr lang="de-DE" sz="1400" b="1" dirty="0">
                <a:effectLst/>
                <a:latin typeface="Montserrat" pitchFamily="2" charset="77"/>
              </a:rPr>
              <a:t>MARCUS BREUER</a:t>
            </a:r>
            <a:br>
              <a:rPr lang="de-DE" sz="1400" b="1" dirty="0">
                <a:effectLst/>
                <a:latin typeface="Montserrat" pitchFamily="2" charset="77"/>
              </a:rPr>
            </a:br>
            <a:r>
              <a:rPr lang="de-DE" sz="1000" dirty="0">
                <a:latin typeface="Montserrat" pitchFamily="2" charset="77"/>
              </a:rPr>
              <a:t>GESCHÄFTSLEITUNG: </a:t>
            </a:r>
            <a:r>
              <a:rPr lang="de-DE" sz="1000" dirty="0">
                <a:effectLst/>
                <a:latin typeface="Montserrat" pitchFamily="2" charset="77"/>
              </a:rPr>
              <a:t>RUHRGEBIET</a:t>
            </a:r>
          </a:p>
          <a:p>
            <a:pPr>
              <a:spcBef>
                <a:spcPts val="130"/>
              </a:spcBef>
            </a:pPr>
            <a:r>
              <a:rPr lang="de-DE" sz="1000" dirty="0">
                <a:solidFill>
                  <a:srgbClr val="FF0000"/>
                </a:solidFill>
                <a:effectLst/>
                <a:latin typeface="Montserrat" pitchFamily="2" charset="77"/>
              </a:rPr>
              <a:t>+49 1515 5048477</a:t>
            </a:r>
            <a:br>
              <a:rPr lang="de-DE" sz="1000" dirty="0">
                <a:solidFill>
                  <a:srgbClr val="FF0000"/>
                </a:solidFill>
                <a:effectLst/>
                <a:latin typeface="Montserrat" pitchFamily="2" charset="77"/>
              </a:rPr>
            </a:br>
            <a:r>
              <a:rPr lang="de-DE" sz="1000" dirty="0" err="1">
                <a:solidFill>
                  <a:srgbClr val="FF0000"/>
                </a:solidFill>
                <a:effectLst/>
                <a:latin typeface="Montserrat" pitchFamily="2" charset="77"/>
              </a:rPr>
              <a:t>marcus.breuer@schuettflix.com</a:t>
            </a:r>
            <a:endParaRPr lang="de-DE" sz="1000" dirty="0">
              <a:solidFill>
                <a:srgbClr val="FF0000"/>
              </a:solidFill>
              <a:effectLst/>
              <a:latin typeface="Montserrat" pitchFamily="2" charset="77"/>
            </a:endParaRPr>
          </a:p>
        </p:txBody>
      </p:sp>
      <p:sp>
        <p:nvSpPr>
          <p:cNvPr id="49" name="Textfeld 48">
            <a:extLst>
              <a:ext uri="{FF2B5EF4-FFF2-40B4-BE49-F238E27FC236}">
                <a16:creationId xmlns:a16="http://schemas.microsoft.com/office/drawing/2014/main" id="{E75C77F3-3BAD-272E-875C-133234E58674}"/>
              </a:ext>
            </a:extLst>
          </p:cNvPr>
          <p:cNvSpPr txBox="1"/>
          <p:nvPr/>
        </p:nvSpPr>
        <p:spPr>
          <a:xfrm>
            <a:off x="677862" y="5356264"/>
            <a:ext cx="3678985" cy="800219"/>
          </a:xfrm>
          <a:prstGeom prst="rect">
            <a:avLst/>
          </a:prstGeom>
          <a:noFill/>
        </p:spPr>
        <p:txBody>
          <a:bodyPr wrap="square">
            <a:spAutoFit/>
          </a:bodyPr>
          <a:lstStyle/>
          <a:p>
            <a:pPr>
              <a:spcBef>
                <a:spcPts val="130"/>
              </a:spcBef>
            </a:pPr>
            <a:r>
              <a:rPr lang="de-DE" sz="1400" b="1" dirty="0">
                <a:effectLst/>
                <a:latin typeface="Montserrat" pitchFamily="2" charset="77"/>
              </a:rPr>
              <a:t>DAGMAR GROSSENBACH</a:t>
            </a:r>
            <a:br>
              <a:rPr lang="de-DE" sz="1400" b="1" dirty="0">
                <a:effectLst/>
                <a:latin typeface="Montserrat" pitchFamily="2" charset="77"/>
              </a:rPr>
            </a:br>
            <a:r>
              <a:rPr lang="de-DE" sz="1000" dirty="0">
                <a:latin typeface="Montserrat" pitchFamily="2" charset="77"/>
              </a:rPr>
              <a:t>GESCHÄFTSLEITUNG: </a:t>
            </a:r>
            <a:r>
              <a:rPr lang="de-DE" sz="1000" dirty="0">
                <a:effectLst/>
                <a:latin typeface="Montserrat" pitchFamily="2" charset="77"/>
              </a:rPr>
              <a:t>MITTE-WEST</a:t>
            </a:r>
            <a:br>
              <a:rPr lang="de-DE" sz="1400" dirty="0">
                <a:effectLst/>
                <a:latin typeface="Montserrat" pitchFamily="2" charset="77"/>
              </a:rPr>
            </a:br>
            <a:r>
              <a:rPr lang="de-DE" sz="1200" dirty="0">
                <a:effectLst/>
                <a:latin typeface="Montserrat" pitchFamily="2" charset="77"/>
              </a:rPr>
              <a:t> </a:t>
            </a:r>
            <a:r>
              <a:rPr lang="de-DE" sz="1000" dirty="0">
                <a:solidFill>
                  <a:srgbClr val="FF0000"/>
                </a:solidFill>
                <a:effectLst/>
                <a:latin typeface="Montserrat" pitchFamily="2" charset="77"/>
              </a:rPr>
              <a:t>+49 1515 5047138</a:t>
            </a:r>
            <a:br>
              <a:rPr lang="de-DE" sz="1000" dirty="0">
                <a:solidFill>
                  <a:srgbClr val="FF0000"/>
                </a:solidFill>
                <a:effectLst/>
                <a:latin typeface="Montserrat" pitchFamily="2" charset="77"/>
              </a:rPr>
            </a:br>
            <a:r>
              <a:rPr lang="de-DE" sz="1000" dirty="0" err="1">
                <a:solidFill>
                  <a:srgbClr val="FF0000"/>
                </a:solidFill>
                <a:effectLst/>
                <a:latin typeface="Montserrat" pitchFamily="2" charset="77"/>
              </a:rPr>
              <a:t>dagmar.grossenbach@schuettflix.com</a:t>
            </a:r>
            <a:endParaRPr lang="de-DE" sz="1000" dirty="0">
              <a:solidFill>
                <a:srgbClr val="FF0000"/>
              </a:solidFill>
              <a:effectLst/>
              <a:latin typeface="Montserrat" pitchFamily="2" charset="77"/>
            </a:endParaRPr>
          </a:p>
        </p:txBody>
      </p:sp>
      <p:sp>
        <p:nvSpPr>
          <p:cNvPr id="50" name="Textfeld 49">
            <a:extLst>
              <a:ext uri="{FF2B5EF4-FFF2-40B4-BE49-F238E27FC236}">
                <a16:creationId xmlns:a16="http://schemas.microsoft.com/office/drawing/2014/main" id="{4BC1B857-A4AA-FE84-22F2-FE7BB38C5E3F}"/>
              </a:ext>
            </a:extLst>
          </p:cNvPr>
          <p:cNvSpPr txBox="1"/>
          <p:nvPr/>
        </p:nvSpPr>
        <p:spPr>
          <a:xfrm>
            <a:off x="3877216" y="2855653"/>
            <a:ext cx="3046639" cy="782265"/>
          </a:xfrm>
          <a:prstGeom prst="rect">
            <a:avLst/>
          </a:prstGeom>
          <a:noFill/>
        </p:spPr>
        <p:txBody>
          <a:bodyPr wrap="square">
            <a:spAutoFit/>
          </a:bodyPr>
          <a:lstStyle/>
          <a:p>
            <a:pPr>
              <a:spcBef>
                <a:spcPts val="130"/>
              </a:spcBef>
            </a:pPr>
            <a:r>
              <a:rPr lang="de-DE" sz="1400" b="1" i="0" dirty="0">
                <a:effectLst/>
                <a:latin typeface="Montserrat" pitchFamily="2" charset="77"/>
              </a:rPr>
              <a:t>GERRIT KISTERS </a:t>
            </a:r>
            <a:br>
              <a:rPr lang="de-DE" sz="1400" dirty="0"/>
            </a:br>
            <a:r>
              <a:rPr lang="de-DE" sz="1000" dirty="0">
                <a:latin typeface="Montserrat" pitchFamily="2" charset="77"/>
              </a:rPr>
              <a:t>GESCHÄFTSLEITUNG: </a:t>
            </a:r>
            <a:r>
              <a:rPr lang="de-DE" sz="1000" dirty="0">
                <a:effectLst/>
                <a:latin typeface="Montserrat" pitchFamily="2" charset="77"/>
              </a:rPr>
              <a:t>RUHRGEBIET</a:t>
            </a:r>
          </a:p>
          <a:p>
            <a:pPr>
              <a:spcBef>
                <a:spcPts val="130"/>
              </a:spcBef>
            </a:pPr>
            <a:r>
              <a:rPr lang="de-DE" sz="1000" dirty="0">
                <a:solidFill>
                  <a:srgbClr val="FF0000"/>
                </a:solidFill>
                <a:effectLst/>
                <a:latin typeface="Montserrat" pitchFamily="2" charset="77"/>
              </a:rPr>
              <a:t>+49 1515 5047609</a:t>
            </a:r>
            <a:br>
              <a:rPr lang="de-DE" sz="1000" dirty="0">
                <a:solidFill>
                  <a:srgbClr val="FF0000"/>
                </a:solidFill>
                <a:effectLst/>
                <a:latin typeface="Montserrat" pitchFamily="2" charset="77"/>
              </a:rPr>
            </a:br>
            <a:r>
              <a:rPr lang="de-DE" sz="1000" dirty="0" err="1">
                <a:solidFill>
                  <a:srgbClr val="FF0000"/>
                </a:solidFill>
                <a:effectLst/>
                <a:latin typeface="Montserrat" pitchFamily="2" charset="77"/>
              </a:rPr>
              <a:t>gerrit.kisters@schuettflix.com</a:t>
            </a:r>
            <a:endParaRPr lang="de-DE" sz="1000" dirty="0">
              <a:solidFill>
                <a:srgbClr val="FF0000"/>
              </a:solidFill>
              <a:effectLst/>
              <a:latin typeface="Montserrat" pitchFamily="2" charset="77"/>
            </a:endParaRPr>
          </a:p>
        </p:txBody>
      </p:sp>
      <p:sp>
        <p:nvSpPr>
          <p:cNvPr id="51" name="Textfeld 50">
            <a:extLst>
              <a:ext uri="{FF2B5EF4-FFF2-40B4-BE49-F238E27FC236}">
                <a16:creationId xmlns:a16="http://schemas.microsoft.com/office/drawing/2014/main" id="{4F0FF55E-EA37-FD7A-5BF4-C3E5B59E91F0}"/>
              </a:ext>
            </a:extLst>
          </p:cNvPr>
          <p:cNvSpPr txBox="1"/>
          <p:nvPr/>
        </p:nvSpPr>
        <p:spPr>
          <a:xfrm>
            <a:off x="3869936" y="4105958"/>
            <a:ext cx="3046639" cy="782265"/>
          </a:xfrm>
          <a:prstGeom prst="rect">
            <a:avLst/>
          </a:prstGeom>
          <a:noFill/>
        </p:spPr>
        <p:txBody>
          <a:bodyPr wrap="square">
            <a:spAutoFit/>
          </a:bodyPr>
          <a:lstStyle/>
          <a:p>
            <a:pPr>
              <a:spcBef>
                <a:spcPts val="130"/>
              </a:spcBef>
            </a:pPr>
            <a:r>
              <a:rPr lang="de-DE" sz="1400" b="1" dirty="0">
                <a:effectLst/>
                <a:latin typeface="Montserrat" pitchFamily="2" charset="77"/>
              </a:rPr>
              <a:t>FRANK SCHÄFER</a:t>
            </a:r>
            <a:br>
              <a:rPr lang="de-DE" sz="1400" b="1" dirty="0">
                <a:effectLst/>
                <a:latin typeface="Montserrat" pitchFamily="2" charset="77"/>
              </a:rPr>
            </a:br>
            <a:r>
              <a:rPr lang="de-DE" sz="1000" dirty="0">
                <a:latin typeface="Montserrat" pitchFamily="2" charset="77"/>
              </a:rPr>
              <a:t>GESCHÄFTSLEITUNG: </a:t>
            </a:r>
            <a:r>
              <a:rPr lang="de-DE" sz="1000" dirty="0">
                <a:effectLst/>
                <a:latin typeface="Montserrat" pitchFamily="2" charset="77"/>
              </a:rPr>
              <a:t>OST</a:t>
            </a:r>
          </a:p>
          <a:p>
            <a:pPr>
              <a:spcBef>
                <a:spcPts val="130"/>
              </a:spcBef>
            </a:pPr>
            <a:r>
              <a:rPr lang="de-DE" sz="1000" dirty="0">
                <a:solidFill>
                  <a:srgbClr val="FF0000"/>
                </a:solidFill>
                <a:effectLst/>
                <a:latin typeface="Montserrat" pitchFamily="2" charset="77"/>
              </a:rPr>
              <a:t>+49 1525 7945278</a:t>
            </a:r>
            <a:br>
              <a:rPr lang="de-DE" sz="1000" dirty="0">
                <a:solidFill>
                  <a:srgbClr val="FF0000"/>
                </a:solidFill>
                <a:effectLst/>
                <a:latin typeface="Montserrat" pitchFamily="2" charset="77"/>
              </a:rPr>
            </a:br>
            <a:r>
              <a:rPr lang="de-DE" sz="1000" dirty="0" err="1">
                <a:solidFill>
                  <a:srgbClr val="FF0000"/>
                </a:solidFill>
                <a:effectLst/>
                <a:latin typeface="Montserrat" pitchFamily="2" charset="77"/>
              </a:rPr>
              <a:t>frank.schaefer@schuettflix.com</a:t>
            </a:r>
            <a:endParaRPr lang="de-DE" sz="1000" dirty="0">
              <a:solidFill>
                <a:srgbClr val="FF0000"/>
              </a:solidFill>
              <a:effectLst/>
              <a:latin typeface="Montserrat" pitchFamily="2" charset="77"/>
            </a:endParaRPr>
          </a:p>
        </p:txBody>
      </p:sp>
      <p:sp>
        <p:nvSpPr>
          <p:cNvPr id="52" name="Textfeld 51">
            <a:extLst>
              <a:ext uri="{FF2B5EF4-FFF2-40B4-BE49-F238E27FC236}">
                <a16:creationId xmlns:a16="http://schemas.microsoft.com/office/drawing/2014/main" id="{5D8A252A-2A80-6A8B-F9DE-E816B9EFE90F}"/>
              </a:ext>
            </a:extLst>
          </p:cNvPr>
          <p:cNvSpPr txBox="1"/>
          <p:nvPr/>
        </p:nvSpPr>
        <p:spPr>
          <a:xfrm>
            <a:off x="3877216" y="5356264"/>
            <a:ext cx="3046639" cy="782265"/>
          </a:xfrm>
          <a:prstGeom prst="rect">
            <a:avLst/>
          </a:prstGeom>
          <a:noFill/>
        </p:spPr>
        <p:txBody>
          <a:bodyPr wrap="square">
            <a:spAutoFit/>
          </a:bodyPr>
          <a:lstStyle/>
          <a:p>
            <a:pPr>
              <a:spcBef>
                <a:spcPts val="130"/>
              </a:spcBef>
            </a:pPr>
            <a:r>
              <a:rPr lang="de-DE" sz="1400" b="1" dirty="0">
                <a:effectLst/>
                <a:latin typeface="Montserrat" pitchFamily="2" charset="77"/>
              </a:rPr>
              <a:t>DENNIS WELLER</a:t>
            </a:r>
            <a:br>
              <a:rPr lang="de-DE" sz="1400" b="1">
                <a:effectLst/>
                <a:latin typeface="Montserrat" pitchFamily="2" charset="77"/>
              </a:rPr>
            </a:br>
            <a:r>
              <a:rPr lang="de-DE" sz="1000">
                <a:latin typeface="Montserrat" pitchFamily="2" charset="77"/>
              </a:rPr>
              <a:t>GESCHÄFTSLEITUNG: </a:t>
            </a:r>
            <a:r>
              <a:rPr lang="de-DE" sz="1000">
                <a:effectLst/>
                <a:latin typeface="Montserrat" pitchFamily="2" charset="77"/>
              </a:rPr>
              <a:t>SÜD</a:t>
            </a:r>
            <a:endParaRPr lang="de-DE" sz="1000" dirty="0">
              <a:effectLst/>
              <a:latin typeface="Montserrat" pitchFamily="2" charset="77"/>
            </a:endParaRPr>
          </a:p>
          <a:p>
            <a:pPr>
              <a:spcBef>
                <a:spcPts val="130"/>
              </a:spcBef>
            </a:pPr>
            <a:r>
              <a:rPr lang="de-DE" sz="1000" dirty="0">
                <a:solidFill>
                  <a:srgbClr val="FF0000"/>
                </a:solidFill>
                <a:effectLst/>
                <a:latin typeface="Montserrat" pitchFamily="2" charset="77"/>
              </a:rPr>
              <a:t>+49 1525 7945272</a:t>
            </a:r>
            <a:br>
              <a:rPr lang="de-DE" sz="1000" dirty="0">
                <a:solidFill>
                  <a:srgbClr val="FF0000"/>
                </a:solidFill>
                <a:effectLst/>
                <a:latin typeface="Montserrat" pitchFamily="2" charset="77"/>
              </a:rPr>
            </a:br>
            <a:r>
              <a:rPr lang="de-DE" sz="1000" dirty="0" err="1">
                <a:solidFill>
                  <a:srgbClr val="FF0000"/>
                </a:solidFill>
                <a:effectLst/>
                <a:latin typeface="Montserrat" pitchFamily="2" charset="77"/>
              </a:rPr>
              <a:t>dennis.weller@schuettflix.com</a:t>
            </a:r>
            <a:endParaRPr lang="de-DE" sz="1000" dirty="0">
              <a:solidFill>
                <a:srgbClr val="FF0000"/>
              </a:solidFill>
              <a:effectLst/>
              <a:latin typeface="Montserrat" pitchFamily="2" charset="77"/>
            </a:endParaRPr>
          </a:p>
        </p:txBody>
      </p:sp>
    </p:spTree>
    <p:extLst>
      <p:ext uri="{BB962C8B-B14F-4D97-AF65-F5344CB8AC3E}">
        <p14:creationId xmlns:p14="http://schemas.microsoft.com/office/powerpoint/2010/main" val="10221166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draußen, Berg, Person, Himmel enthält.&#10;&#10;Automatisch generierte Beschreibung">
            <a:extLst>
              <a:ext uri="{FF2B5EF4-FFF2-40B4-BE49-F238E27FC236}">
                <a16:creationId xmlns:a16="http://schemas.microsoft.com/office/drawing/2014/main" id="{AD57ACD6-7F36-DCF3-4859-6F2C5A780F41}"/>
              </a:ext>
            </a:extLst>
          </p:cNvPr>
          <p:cNvPicPr>
            <a:picLocks noChangeAspect="1"/>
          </p:cNvPicPr>
          <p:nvPr/>
        </p:nvPicPr>
        <p:blipFill>
          <a:blip r:embed="rId2"/>
          <a:stretch>
            <a:fillRect/>
          </a:stretch>
        </p:blipFill>
        <p:spPr>
          <a:xfrm>
            <a:off x="0" y="-783771"/>
            <a:ext cx="15574994" cy="10383329"/>
          </a:xfrm>
          <a:prstGeom prst="rect">
            <a:avLst/>
          </a:prstGeom>
        </p:spPr>
      </p:pic>
      <p:sp>
        <p:nvSpPr>
          <p:cNvPr id="5" name="Rechteck 4">
            <a:extLst>
              <a:ext uri="{FF2B5EF4-FFF2-40B4-BE49-F238E27FC236}">
                <a16:creationId xmlns:a16="http://schemas.microsoft.com/office/drawing/2014/main" id="{2A5C6011-1ED4-BDE9-A1CD-8120119DB9F9}"/>
              </a:ext>
            </a:extLst>
          </p:cNvPr>
          <p:cNvSpPr/>
          <p:nvPr/>
        </p:nvSpPr>
        <p:spPr>
          <a:xfrm>
            <a:off x="-1" y="-1179095"/>
            <a:ext cx="15809496" cy="10948737"/>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Google Shape;977;p3">
            <a:extLst>
              <a:ext uri="{FF2B5EF4-FFF2-40B4-BE49-F238E27FC236}">
                <a16:creationId xmlns:a16="http://schemas.microsoft.com/office/drawing/2014/main" id="{04936B4D-EDF5-FBFD-5F5C-98F9F66E5B7F}"/>
              </a:ext>
            </a:extLst>
          </p:cNvPr>
          <p:cNvSpPr txBox="1">
            <a:spLocks/>
          </p:cNvSpPr>
          <p:nvPr/>
        </p:nvSpPr>
        <p:spPr>
          <a:xfrm>
            <a:off x="653526" y="769512"/>
            <a:ext cx="5073505" cy="2406826"/>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buClr>
                <a:schemeClr val="dk1"/>
              </a:buClr>
              <a:buSzPts val="3400"/>
              <a:buFont typeface="Montserrat Black"/>
              <a:buNone/>
            </a:pPr>
            <a:r>
              <a:rPr lang="de-DE" sz="7200" b="1" dirty="0">
                <a:solidFill>
                  <a:schemeClr val="bg1"/>
                </a:solidFill>
                <a:latin typeface="Montserrat ExtraBold" pitchFamily="2" charset="77"/>
              </a:rPr>
              <a:t>FRAGEN?</a:t>
            </a:r>
          </a:p>
          <a:p>
            <a:pPr algn="l">
              <a:spcBef>
                <a:spcPts val="0"/>
              </a:spcBef>
              <a:buClr>
                <a:schemeClr val="dk1"/>
              </a:buClr>
              <a:buSzPts val="3400"/>
              <a:buFont typeface="Montserrat Black"/>
              <a:buNone/>
            </a:pPr>
            <a:r>
              <a:rPr lang="de-DE" sz="7200" b="1" dirty="0">
                <a:solidFill>
                  <a:srgbClr val="FF0000"/>
                </a:solidFill>
                <a:latin typeface="Montserrat ExtraBold" pitchFamily="2" charset="77"/>
              </a:rPr>
              <a:t>FRAGEN!</a:t>
            </a:r>
            <a:endParaRPr lang="de-DE" sz="7200" b="1" dirty="0">
              <a:latin typeface="Montserrat ExtraBold" pitchFamily="2" charset="77"/>
            </a:endParaRPr>
          </a:p>
        </p:txBody>
      </p:sp>
      <p:pic>
        <p:nvPicPr>
          <p:cNvPr id="6" name="Grafik 5">
            <a:extLst>
              <a:ext uri="{FF2B5EF4-FFF2-40B4-BE49-F238E27FC236}">
                <a16:creationId xmlns:a16="http://schemas.microsoft.com/office/drawing/2014/main" id="{EEAED26F-A238-02AF-2745-FC8C725AFB92}"/>
              </a:ext>
            </a:extLst>
          </p:cNvPr>
          <p:cNvPicPr>
            <a:picLocks noChangeAspect="1"/>
          </p:cNvPicPr>
          <p:nvPr/>
        </p:nvPicPr>
        <p:blipFill>
          <a:blip r:embed="rId3"/>
          <a:stretch>
            <a:fillRect/>
          </a:stretch>
        </p:blipFill>
        <p:spPr>
          <a:xfrm>
            <a:off x="7787497" y="4798646"/>
            <a:ext cx="4178165" cy="2952505"/>
          </a:xfrm>
          <a:prstGeom prst="rect">
            <a:avLst/>
          </a:prstGeom>
        </p:spPr>
      </p:pic>
    </p:spTree>
    <p:extLst>
      <p:ext uri="{BB962C8B-B14F-4D97-AF65-F5344CB8AC3E}">
        <p14:creationId xmlns:p14="http://schemas.microsoft.com/office/powerpoint/2010/main" val="2732677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05D918C8-8FAA-A2F1-32BD-F186FCA30702}"/>
              </a:ext>
            </a:extLst>
          </p:cNvPr>
          <p:cNvSpPr/>
          <p:nvPr/>
        </p:nvSpPr>
        <p:spPr>
          <a:xfrm rot="10800000">
            <a:off x="7143684" y="1044163"/>
            <a:ext cx="4582145" cy="5388715"/>
          </a:xfrm>
          <a:prstGeom prst="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ln>
                <a:solidFill>
                  <a:schemeClr val="tx1"/>
                </a:solidFill>
              </a:ln>
            </a:endParaRPr>
          </a:p>
        </p:txBody>
      </p:sp>
      <p:sp>
        <p:nvSpPr>
          <p:cNvPr id="4" name="Rechteck 3">
            <a:extLst>
              <a:ext uri="{FF2B5EF4-FFF2-40B4-BE49-F238E27FC236}">
                <a16:creationId xmlns:a16="http://schemas.microsoft.com/office/drawing/2014/main" id="{DF8AFC82-6958-543B-FBB9-C4507314D501}"/>
              </a:ext>
            </a:extLst>
          </p:cNvPr>
          <p:cNvSpPr/>
          <p:nvPr/>
        </p:nvSpPr>
        <p:spPr>
          <a:xfrm rot="16200000">
            <a:off x="687129" y="2962223"/>
            <a:ext cx="741228" cy="7456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de-DE"/>
          </a:p>
        </p:txBody>
      </p:sp>
      <p:pic>
        <p:nvPicPr>
          <p:cNvPr id="5" name="Grafik 4" descr="Ein Bild, das Person, draußen, Himmel, Berg enthält.&#10;&#10;Automatisch generierte Beschreibung">
            <a:extLst>
              <a:ext uri="{FF2B5EF4-FFF2-40B4-BE49-F238E27FC236}">
                <a16:creationId xmlns:a16="http://schemas.microsoft.com/office/drawing/2014/main" id="{98D6D6D9-ACB8-A570-95FC-150F71FD805F}"/>
              </a:ext>
            </a:extLst>
          </p:cNvPr>
          <p:cNvPicPr>
            <a:picLocks noChangeAspect="1"/>
          </p:cNvPicPr>
          <p:nvPr/>
        </p:nvPicPr>
        <p:blipFill>
          <a:blip r:embed="rId2"/>
          <a:stretch>
            <a:fillRect/>
          </a:stretch>
        </p:blipFill>
        <p:spPr>
          <a:xfrm>
            <a:off x="6738957" y="681313"/>
            <a:ext cx="4633957" cy="5391806"/>
          </a:xfrm>
          <a:prstGeom prst="rect">
            <a:avLst/>
          </a:prstGeom>
        </p:spPr>
      </p:pic>
      <p:sp>
        <p:nvSpPr>
          <p:cNvPr id="7" name="Rechteck 6">
            <a:extLst>
              <a:ext uri="{FF2B5EF4-FFF2-40B4-BE49-F238E27FC236}">
                <a16:creationId xmlns:a16="http://schemas.microsoft.com/office/drawing/2014/main" id="{0029D28B-5A70-8D25-4465-3599FC57DDBF}"/>
              </a:ext>
            </a:extLst>
          </p:cNvPr>
          <p:cNvSpPr/>
          <p:nvPr/>
        </p:nvSpPr>
        <p:spPr>
          <a:xfrm rot="16200000">
            <a:off x="687130" y="4231464"/>
            <a:ext cx="741228" cy="7456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de-DE"/>
          </a:p>
        </p:txBody>
      </p:sp>
      <p:sp>
        <p:nvSpPr>
          <p:cNvPr id="8" name="Rechteck 7">
            <a:extLst>
              <a:ext uri="{FF2B5EF4-FFF2-40B4-BE49-F238E27FC236}">
                <a16:creationId xmlns:a16="http://schemas.microsoft.com/office/drawing/2014/main" id="{C0C4D042-0ED9-20CB-0ADF-824493C08711}"/>
              </a:ext>
            </a:extLst>
          </p:cNvPr>
          <p:cNvSpPr/>
          <p:nvPr/>
        </p:nvSpPr>
        <p:spPr>
          <a:xfrm rot="16200000">
            <a:off x="671365" y="5440127"/>
            <a:ext cx="741229" cy="7456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de-DE"/>
          </a:p>
        </p:txBody>
      </p:sp>
      <p:sp>
        <p:nvSpPr>
          <p:cNvPr id="9" name="Google Shape;977;p3">
            <a:extLst>
              <a:ext uri="{FF2B5EF4-FFF2-40B4-BE49-F238E27FC236}">
                <a16:creationId xmlns:a16="http://schemas.microsoft.com/office/drawing/2014/main" id="{4D4FCCB3-97AA-4576-B5B4-25D9D6021924}"/>
              </a:ext>
            </a:extLst>
          </p:cNvPr>
          <p:cNvSpPr txBox="1">
            <a:spLocks/>
          </p:cNvSpPr>
          <p:nvPr/>
        </p:nvSpPr>
        <p:spPr>
          <a:xfrm>
            <a:off x="740863" y="549604"/>
            <a:ext cx="3942607" cy="896254"/>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buClr>
                <a:schemeClr val="dk1"/>
              </a:buClr>
              <a:buSzPts val="3400"/>
              <a:buFont typeface="Montserrat Black"/>
              <a:buNone/>
            </a:pPr>
            <a:r>
              <a:rPr lang="de-DE" sz="3200" b="1" dirty="0">
                <a:solidFill>
                  <a:srgbClr val="FF0000"/>
                </a:solidFill>
                <a:latin typeface="Montserrat ExtraBold" pitchFamily="2" charset="77"/>
              </a:rPr>
              <a:t>ZUSAMMEN</a:t>
            </a:r>
            <a:r>
              <a:rPr lang="de-DE" sz="3200" b="1" dirty="0">
                <a:latin typeface="Montserrat ExtraBold" pitchFamily="2" charset="77"/>
              </a:rPr>
              <a:t> </a:t>
            </a:r>
            <a:br>
              <a:rPr lang="de-DE" sz="3200" b="1" dirty="0">
                <a:latin typeface="Montserrat ExtraBold" pitchFamily="2" charset="77"/>
              </a:rPr>
            </a:br>
            <a:r>
              <a:rPr lang="de-DE" sz="3200" b="1" dirty="0">
                <a:latin typeface="Montserrat ExtraBold" pitchFamily="2" charset="77"/>
              </a:rPr>
              <a:t>MEHR BEWEGEN</a:t>
            </a:r>
          </a:p>
        </p:txBody>
      </p:sp>
      <p:pic>
        <p:nvPicPr>
          <p:cNvPr id="10" name="Grafik 9">
            <a:extLst>
              <a:ext uri="{FF2B5EF4-FFF2-40B4-BE49-F238E27FC236}">
                <a16:creationId xmlns:a16="http://schemas.microsoft.com/office/drawing/2014/main" id="{7874AB2B-5587-9BD5-49D8-E3F4B90FC08F}"/>
              </a:ext>
            </a:extLst>
          </p:cNvPr>
          <p:cNvPicPr>
            <a:picLocks noChangeAspect="1"/>
          </p:cNvPicPr>
          <p:nvPr/>
        </p:nvPicPr>
        <p:blipFill>
          <a:blip r:embed="rId3"/>
          <a:stretch>
            <a:fillRect/>
          </a:stretch>
        </p:blipFill>
        <p:spPr>
          <a:xfrm>
            <a:off x="800075" y="3109570"/>
            <a:ext cx="515332" cy="515332"/>
          </a:xfrm>
          <a:prstGeom prst="rect">
            <a:avLst/>
          </a:prstGeom>
        </p:spPr>
      </p:pic>
      <p:pic>
        <p:nvPicPr>
          <p:cNvPr id="11" name="Grafik 10">
            <a:extLst>
              <a:ext uri="{FF2B5EF4-FFF2-40B4-BE49-F238E27FC236}">
                <a16:creationId xmlns:a16="http://schemas.microsoft.com/office/drawing/2014/main" id="{933422B6-1763-F261-56CC-A9C0CEC905D1}"/>
              </a:ext>
            </a:extLst>
          </p:cNvPr>
          <p:cNvPicPr>
            <a:picLocks noChangeAspect="1"/>
          </p:cNvPicPr>
          <p:nvPr/>
        </p:nvPicPr>
        <p:blipFill>
          <a:blip r:embed="rId4"/>
          <a:stretch>
            <a:fillRect/>
          </a:stretch>
        </p:blipFill>
        <p:spPr>
          <a:xfrm>
            <a:off x="837989" y="4387286"/>
            <a:ext cx="439505" cy="439505"/>
          </a:xfrm>
          <a:prstGeom prst="rect">
            <a:avLst/>
          </a:prstGeom>
        </p:spPr>
      </p:pic>
      <p:pic>
        <p:nvPicPr>
          <p:cNvPr id="12" name="Grafik 11">
            <a:extLst>
              <a:ext uri="{FF2B5EF4-FFF2-40B4-BE49-F238E27FC236}">
                <a16:creationId xmlns:a16="http://schemas.microsoft.com/office/drawing/2014/main" id="{F3EE2DD9-1310-2246-6464-FF1E22D98BD2}"/>
              </a:ext>
            </a:extLst>
          </p:cNvPr>
          <p:cNvPicPr>
            <a:picLocks noChangeAspect="1"/>
          </p:cNvPicPr>
          <p:nvPr/>
        </p:nvPicPr>
        <p:blipFill>
          <a:blip r:embed="rId5"/>
          <a:stretch>
            <a:fillRect/>
          </a:stretch>
        </p:blipFill>
        <p:spPr>
          <a:xfrm rot="16200000">
            <a:off x="844401" y="5617625"/>
            <a:ext cx="417548" cy="417548"/>
          </a:xfrm>
          <a:prstGeom prst="rect">
            <a:avLst/>
          </a:prstGeom>
        </p:spPr>
      </p:pic>
      <p:sp>
        <p:nvSpPr>
          <p:cNvPr id="14" name="Textfeld 13">
            <a:extLst>
              <a:ext uri="{FF2B5EF4-FFF2-40B4-BE49-F238E27FC236}">
                <a16:creationId xmlns:a16="http://schemas.microsoft.com/office/drawing/2014/main" id="{0B1DB04E-18C3-7E0F-71AE-AA28E3A7F87D}"/>
              </a:ext>
            </a:extLst>
          </p:cNvPr>
          <p:cNvSpPr txBox="1"/>
          <p:nvPr/>
        </p:nvSpPr>
        <p:spPr>
          <a:xfrm>
            <a:off x="1595349" y="2887469"/>
            <a:ext cx="4663118" cy="895117"/>
          </a:xfrm>
          <a:prstGeom prst="rect">
            <a:avLst/>
          </a:prstGeom>
          <a:noFill/>
        </p:spPr>
        <p:txBody>
          <a:bodyPr wrap="square">
            <a:spAutoFit/>
          </a:bodyPr>
          <a:lstStyle/>
          <a:p>
            <a:pPr algn="l">
              <a:spcAft>
                <a:spcPts val="500"/>
              </a:spcAft>
            </a:pPr>
            <a:r>
              <a:rPr lang="de-DE" b="1" cap="all" dirty="0" err="1">
                <a:effectLst/>
                <a:latin typeface="Montserrat ExtraBold" pitchFamily="2" charset="77"/>
              </a:rPr>
              <a:t>Lorem</a:t>
            </a:r>
            <a:r>
              <a:rPr lang="de-DE" b="1" cap="all" dirty="0">
                <a:effectLst/>
                <a:latin typeface="Montserrat ExtraBold" pitchFamily="2" charset="77"/>
              </a:rPr>
              <a:t> Ipsum</a:t>
            </a:r>
          </a:p>
          <a:p>
            <a:pPr algn="l"/>
            <a:r>
              <a:rPr lang="de-DE" sz="1000" dirty="0" err="1">
                <a:solidFill>
                  <a:srgbClr val="000000"/>
                </a:solidFill>
                <a:effectLst/>
                <a:latin typeface="Montserrat"/>
              </a:rPr>
              <a:t>Lorem</a:t>
            </a:r>
            <a:r>
              <a:rPr lang="de-DE" sz="1000" dirty="0">
                <a:solidFill>
                  <a:srgbClr val="000000"/>
                </a:solidFill>
                <a:effectLst/>
                <a:latin typeface="Montserrat"/>
              </a:rPr>
              <a:t> </a:t>
            </a:r>
            <a:r>
              <a:rPr lang="de-DE" sz="1000" dirty="0" err="1">
                <a:solidFill>
                  <a:srgbClr val="000000"/>
                </a:solidFill>
                <a:effectLst/>
                <a:latin typeface="Montserrat"/>
              </a:rPr>
              <a:t>ipsum</a:t>
            </a:r>
            <a:r>
              <a:rPr lang="de-DE" sz="1000" dirty="0">
                <a:solidFill>
                  <a:srgbClr val="000000"/>
                </a:solidFill>
                <a:effectLst/>
                <a:latin typeface="Montserrat"/>
              </a:rPr>
              <a:t> </a:t>
            </a:r>
            <a:r>
              <a:rPr lang="de-DE" sz="1000" dirty="0" err="1">
                <a:solidFill>
                  <a:srgbClr val="000000"/>
                </a:solidFill>
                <a:effectLst/>
                <a:latin typeface="Montserrat"/>
              </a:rPr>
              <a:t>dolor</a:t>
            </a:r>
            <a:r>
              <a:rPr lang="de-DE" sz="1000" dirty="0">
                <a:solidFill>
                  <a:srgbClr val="000000"/>
                </a:solidFill>
                <a:effectLst/>
                <a:latin typeface="Montserrat"/>
              </a:rPr>
              <a:t> </a:t>
            </a:r>
            <a:r>
              <a:rPr lang="de-DE" sz="1000" dirty="0" err="1">
                <a:solidFill>
                  <a:srgbClr val="000000"/>
                </a:solidFill>
                <a:effectLst/>
                <a:latin typeface="Montserrat"/>
              </a:rPr>
              <a:t>sit</a:t>
            </a:r>
            <a:r>
              <a:rPr lang="de-DE" sz="1000" dirty="0">
                <a:solidFill>
                  <a:srgbClr val="000000"/>
                </a:solidFill>
                <a:effectLst/>
                <a:latin typeface="Montserrat"/>
              </a:rPr>
              <a:t> </a:t>
            </a:r>
            <a:r>
              <a:rPr lang="de-DE" sz="1000" dirty="0" err="1">
                <a:solidFill>
                  <a:srgbClr val="000000"/>
                </a:solidFill>
                <a:effectLst/>
                <a:latin typeface="Montserrat"/>
              </a:rPr>
              <a:t>amet</a:t>
            </a:r>
            <a:r>
              <a:rPr lang="de-DE" sz="1000" dirty="0">
                <a:solidFill>
                  <a:srgbClr val="000000"/>
                </a:solidFill>
                <a:effectLst/>
                <a:latin typeface="Montserrat"/>
              </a:rPr>
              <a:t>, </a:t>
            </a:r>
            <a:r>
              <a:rPr lang="de-DE" sz="1000" dirty="0" err="1">
                <a:solidFill>
                  <a:srgbClr val="000000"/>
                </a:solidFill>
                <a:effectLst/>
                <a:latin typeface="Montserrat"/>
              </a:rPr>
              <a:t>consetetur</a:t>
            </a:r>
            <a:r>
              <a:rPr lang="de-DE" sz="1000" dirty="0">
                <a:solidFill>
                  <a:srgbClr val="000000"/>
                </a:solidFill>
                <a:effectLst/>
                <a:latin typeface="Montserrat"/>
              </a:rPr>
              <a:t> </a:t>
            </a:r>
            <a:r>
              <a:rPr lang="de-DE" sz="1000" dirty="0" err="1">
                <a:solidFill>
                  <a:srgbClr val="000000"/>
                </a:solidFill>
                <a:effectLst/>
                <a:latin typeface="Montserrat"/>
              </a:rPr>
              <a:t>sadipscing</a:t>
            </a:r>
            <a:r>
              <a:rPr lang="de-DE" sz="1000" dirty="0">
                <a:solidFill>
                  <a:srgbClr val="000000"/>
                </a:solidFill>
                <a:effectLst/>
                <a:latin typeface="Montserrat"/>
              </a:rPr>
              <a:t> </a:t>
            </a:r>
            <a:r>
              <a:rPr lang="de-DE" sz="1000" dirty="0" err="1">
                <a:solidFill>
                  <a:srgbClr val="000000"/>
                </a:solidFill>
                <a:effectLst/>
                <a:latin typeface="Montserrat"/>
              </a:rPr>
              <a:t>elitr</a:t>
            </a:r>
            <a:r>
              <a:rPr lang="de-DE" sz="1000" dirty="0">
                <a:solidFill>
                  <a:srgbClr val="000000"/>
                </a:solidFill>
                <a:effectLst/>
                <a:latin typeface="Montserrat"/>
              </a:rPr>
              <a:t>, sed </a:t>
            </a:r>
            <a:r>
              <a:rPr lang="de-DE" sz="1000" dirty="0" err="1">
                <a:solidFill>
                  <a:srgbClr val="000000"/>
                </a:solidFill>
                <a:effectLst/>
                <a:latin typeface="Montserrat"/>
              </a:rPr>
              <a:t>diam</a:t>
            </a:r>
            <a:r>
              <a:rPr lang="de-DE" sz="1000" dirty="0">
                <a:solidFill>
                  <a:srgbClr val="000000"/>
                </a:solidFill>
                <a:effectLst/>
                <a:latin typeface="Montserrat"/>
              </a:rPr>
              <a:t> </a:t>
            </a:r>
            <a:r>
              <a:rPr lang="de-DE" sz="1000" dirty="0" err="1">
                <a:solidFill>
                  <a:srgbClr val="000000"/>
                </a:solidFill>
                <a:effectLst/>
                <a:latin typeface="Montserrat"/>
              </a:rPr>
              <a:t>nonumy</a:t>
            </a:r>
            <a:r>
              <a:rPr lang="de-DE" sz="1000" dirty="0">
                <a:solidFill>
                  <a:srgbClr val="000000"/>
                </a:solidFill>
                <a:effectLst/>
                <a:latin typeface="Montserrat"/>
              </a:rPr>
              <a:t> </a:t>
            </a:r>
            <a:r>
              <a:rPr lang="de-DE" sz="1000" dirty="0" err="1">
                <a:solidFill>
                  <a:srgbClr val="000000"/>
                </a:solidFill>
                <a:effectLst/>
                <a:latin typeface="Montserrat"/>
              </a:rPr>
              <a:t>eirmod</a:t>
            </a:r>
            <a:r>
              <a:rPr lang="de-DE" sz="1000" dirty="0">
                <a:solidFill>
                  <a:srgbClr val="000000"/>
                </a:solidFill>
                <a:effectLst/>
                <a:latin typeface="Montserrat"/>
              </a:rPr>
              <a:t> </a:t>
            </a:r>
            <a:r>
              <a:rPr lang="de-DE" sz="1000" dirty="0" err="1">
                <a:solidFill>
                  <a:srgbClr val="000000"/>
                </a:solidFill>
                <a:effectLst/>
                <a:latin typeface="Montserrat"/>
              </a:rPr>
              <a:t>tempor</a:t>
            </a:r>
            <a:r>
              <a:rPr lang="de-DE" sz="1000" dirty="0">
                <a:solidFill>
                  <a:srgbClr val="000000"/>
                </a:solidFill>
                <a:effectLst/>
                <a:latin typeface="Montserrat"/>
              </a:rPr>
              <a:t>, </a:t>
            </a:r>
            <a:r>
              <a:rPr lang="de-DE" sz="1000" dirty="0" err="1">
                <a:solidFill>
                  <a:srgbClr val="000000"/>
                </a:solidFill>
                <a:effectLst/>
                <a:latin typeface="Montserrat"/>
              </a:rPr>
              <a:t>consetetur</a:t>
            </a:r>
            <a:r>
              <a:rPr lang="de-DE" sz="1000" dirty="0">
                <a:solidFill>
                  <a:srgbClr val="000000"/>
                </a:solidFill>
                <a:effectLst/>
                <a:latin typeface="Montserrat"/>
              </a:rPr>
              <a:t> </a:t>
            </a:r>
            <a:r>
              <a:rPr lang="de-DE" sz="1000" dirty="0" err="1">
                <a:solidFill>
                  <a:srgbClr val="000000"/>
                </a:solidFill>
                <a:effectLst/>
                <a:latin typeface="Montserrat"/>
              </a:rPr>
              <a:t>sadipscing</a:t>
            </a:r>
            <a:r>
              <a:rPr lang="de-DE" sz="1000" dirty="0">
                <a:solidFill>
                  <a:srgbClr val="000000"/>
                </a:solidFill>
                <a:effectLst/>
                <a:latin typeface="Montserrat"/>
              </a:rPr>
              <a:t> </a:t>
            </a:r>
            <a:r>
              <a:rPr lang="de-DE" sz="1000" dirty="0" err="1">
                <a:solidFill>
                  <a:srgbClr val="000000"/>
                </a:solidFill>
                <a:effectLst/>
                <a:latin typeface="Montserrat"/>
              </a:rPr>
              <a:t>elitr</a:t>
            </a:r>
            <a:r>
              <a:rPr lang="de-DE" sz="1000" dirty="0">
                <a:solidFill>
                  <a:srgbClr val="000000"/>
                </a:solidFill>
                <a:effectLst/>
                <a:latin typeface="Montserrat"/>
              </a:rPr>
              <a:t> </a:t>
            </a:r>
            <a:r>
              <a:rPr lang="de-DE" sz="1000" dirty="0" err="1">
                <a:solidFill>
                  <a:srgbClr val="000000"/>
                </a:solidFill>
                <a:effectLst/>
                <a:latin typeface="Montserrat"/>
              </a:rPr>
              <a:t>dolor</a:t>
            </a:r>
            <a:r>
              <a:rPr lang="de-DE" sz="1000" dirty="0">
                <a:solidFill>
                  <a:srgbClr val="000000"/>
                </a:solidFill>
                <a:effectLst/>
                <a:latin typeface="Montserrat"/>
              </a:rPr>
              <a:t> </a:t>
            </a:r>
            <a:r>
              <a:rPr lang="de-DE" sz="1000" dirty="0" err="1">
                <a:solidFill>
                  <a:srgbClr val="000000"/>
                </a:solidFill>
                <a:effectLst/>
                <a:latin typeface="Montserrat"/>
              </a:rPr>
              <a:t>sit</a:t>
            </a:r>
            <a:r>
              <a:rPr lang="de-DE" sz="1000" dirty="0">
                <a:solidFill>
                  <a:srgbClr val="000000"/>
                </a:solidFill>
                <a:effectLst/>
                <a:latin typeface="Montserrat"/>
              </a:rPr>
              <a:t> </a:t>
            </a:r>
            <a:r>
              <a:rPr lang="de-DE" sz="1000" dirty="0" err="1">
                <a:solidFill>
                  <a:srgbClr val="000000"/>
                </a:solidFill>
                <a:effectLst/>
                <a:latin typeface="Montserrat"/>
              </a:rPr>
              <a:t>amet</a:t>
            </a:r>
            <a:r>
              <a:rPr lang="de-DE" sz="1000" dirty="0">
                <a:solidFill>
                  <a:srgbClr val="000000"/>
                </a:solidFill>
                <a:effectLst/>
                <a:latin typeface="Montserrat"/>
              </a:rPr>
              <a:t>, </a:t>
            </a:r>
            <a:r>
              <a:rPr lang="de-DE" sz="1000" dirty="0" err="1">
                <a:solidFill>
                  <a:srgbClr val="000000"/>
                </a:solidFill>
                <a:effectLst/>
                <a:latin typeface="Montserrat"/>
              </a:rPr>
              <a:t>consetetur</a:t>
            </a:r>
            <a:endParaRPr lang="de-DE" sz="1000" dirty="0">
              <a:solidFill>
                <a:srgbClr val="000000"/>
              </a:solidFill>
              <a:effectLst/>
              <a:latin typeface="Montserrat"/>
            </a:endParaRPr>
          </a:p>
        </p:txBody>
      </p:sp>
      <p:sp>
        <p:nvSpPr>
          <p:cNvPr id="15" name="Textfeld 14">
            <a:extLst>
              <a:ext uri="{FF2B5EF4-FFF2-40B4-BE49-F238E27FC236}">
                <a16:creationId xmlns:a16="http://schemas.microsoft.com/office/drawing/2014/main" id="{86C2CE83-F987-8263-F783-0D545A3F44A9}"/>
              </a:ext>
            </a:extLst>
          </p:cNvPr>
          <p:cNvSpPr txBox="1"/>
          <p:nvPr/>
        </p:nvSpPr>
        <p:spPr>
          <a:xfrm>
            <a:off x="1583601" y="4235546"/>
            <a:ext cx="4663118" cy="741229"/>
          </a:xfrm>
          <a:prstGeom prst="rect">
            <a:avLst/>
          </a:prstGeom>
          <a:noFill/>
        </p:spPr>
        <p:txBody>
          <a:bodyPr wrap="square">
            <a:spAutoFit/>
          </a:bodyPr>
          <a:lstStyle/>
          <a:p>
            <a:pPr algn="l">
              <a:spcAft>
                <a:spcPts val="500"/>
              </a:spcAft>
            </a:pPr>
            <a:r>
              <a:rPr lang="de-DE" b="1" cap="all" dirty="0" err="1">
                <a:effectLst/>
                <a:latin typeface="Montserrat ExtraBold" pitchFamily="2" charset="77"/>
              </a:rPr>
              <a:t>Lorem</a:t>
            </a:r>
            <a:r>
              <a:rPr lang="de-DE" b="1" cap="all" dirty="0">
                <a:effectLst/>
                <a:latin typeface="Montserrat ExtraBold" pitchFamily="2" charset="77"/>
              </a:rPr>
              <a:t> Ipsum</a:t>
            </a:r>
          </a:p>
          <a:p>
            <a:pPr algn="l"/>
            <a:r>
              <a:rPr lang="de-DE" sz="1000" dirty="0" err="1">
                <a:solidFill>
                  <a:srgbClr val="000000"/>
                </a:solidFill>
                <a:effectLst/>
                <a:latin typeface="Montserrat"/>
              </a:rPr>
              <a:t>Lorem</a:t>
            </a:r>
            <a:r>
              <a:rPr lang="de-DE" sz="1000" dirty="0">
                <a:solidFill>
                  <a:srgbClr val="000000"/>
                </a:solidFill>
                <a:effectLst/>
                <a:latin typeface="Montserrat"/>
              </a:rPr>
              <a:t> </a:t>
            </a:r>
            <a:r>
              <a:rPr lang="de-DE" sz="1000" dirty="0" err="1">
                <a:solidFill>
                  <a:srgbClr val="000000"/>
                </a:solidFill>
                <a:effectLst/>
                <a:latin typeface="Montserrat"/>
              </a:rPr>
              <a:t>ipsum</a:t>
            </a:r>
            <a:r>
              <a:rPr lang="de-DE" sz="1000" dirty="0">
                <a:solidFill>
                  <a:srgbClr val="000000"/>
                </a:solidFill>
                <a:effectLst/>
                <a:latin typeface="Montserrat"/>
              </a:rPr>
              <a:t> </a:t>
            </a:r>
            <a:r>
              <a:rPr lang="de-DE" sz="1000" dirty="0" err="1">
                <a:solidFill>
                  <a:srgbClr val="000000"/>
                </a:solidFill>
                <a:effectLst/>
                <a:latin typeface="Montserrat"/>
              </a:rPr>
              <a:t>dolor</a:t>
            </a:r>
            <a:r>
              <a:rPr lang="de-DE" sz="1000" dirty="0">
                <a:solidFill>
                  <a:srgbClr val="000000"/>
                </a:solidFill>
                <a:effectLst/>
                <a:latin typeface="Montserrat"/>
              </a:rPr>
              <a:t> </a:t>
            </a:r>
            <a:r>
              <a:rPr lang="de-DE" sz="1000" dirty="0" err="1">
                <a:solidFill>
                  <a:srgbClr val="000000"/>
                </a:solidFill>
                <a:effectLst/>
                <a:latin typeface="Montserrat"/>
              </a:rPr>
              <a:t>sit</a:t>
            </a:r>
            <a:r>
              <a:rPr lang="de-DE" sz="1000" dirty="0">
                <a:solidFill>
                  <a:srgbClr val="000000"/>
                </a:solidFill>
                <a:effectLst/>
                <a:latin typeface="Montserrat"/>
              </a:rPr>
              <a:t> </a:t>
            </a:r>
            <a:r>
              <a:rPr lang="de-DE" sz="1000" dirty="0" err="1">
                <a:solidFill>
                  <a:srgbClr val="000000"/>
                </a:solidFill>
                <a:effectLst/>
                <a:latin typeface="Montserrat"/>
              </a:rPr>
              <a:t>amet</a:t>
            </a:r>
            <a:r>
              <a:rPr lang="de-DE" sz="1000" dirty="0">
                <a:solidFill>
                  <a:srgbClr val="000000"/>
                </a:solidFill>
                <a:effectLst/>
                <a:latin typeface="Montserrat"/>
              </a:rPr>
              <a:t>, </a:t>
            </a:r>
            <a:r>
              <a:rPr lang="de-DE" sz="1000" dirty="0" err="1">
                <a:solidFill>
                  <a:srgbClr val="000000"/>
                </a:solidFill>
                <a:effectLst/>
                <a:latin typeface="Montserrat"/>
              </a:rPr>
              <a:t>consetetur</a:t>
            </a:r>
            <a:r>
              <a:rPr lang="de-DE" sz="1000" dirty="0">
                <a:solidFill>
                  <a:srgbClr val="000000"/>
                </a:solidFill>
                <a:effectLst/>
                <a:latin typeface="Montserrat"/>
              </a:rPr>
              <a:t> </a:t>
            </a:r>
            <a:r>
              <a:rPr lang="de-DE" sz="1000" dirty="0" err="1">
                <a:solidFill>
                  <a:srgbClr val="000000"/>
                </a:solidFill>
                <a:effectLst/>
                <a:latin typeface="Montserrat"/>
              </a:rPr>
              <a:t>sadipscing</a:t>
            </a:r>
            <a:r>
              <a:rPr lang="de-DE" sz="1000" dirty="0">
                <a:solidFill>
                  <a:srgbClr val="000000"/>
                </a:solidFill>
                <a:effectLst/>
                <a:latin typeface="Montserrat"/>
              </a:rPr>
              <a:t> </a:t>
            </a:r>
            <a:r>
              <a:rPr lang="de-DE" sz="1000" dirty="0" err="1">
                <a:solidFill>
                  <a:srgbClr val="000000"/>
                </a:solidFill>
                <a:effectLst/>
                <a:latin typeface="Montserrat"/>
              </a:rPr>
              <a:t>elitr</a:t>
            </a:r>
            <a:r>
              <a:rPr lang="de-DE" sz="1000" dirty="0">
                <a:solidFill>
                  <a:srgbClr val="000000"/>
                </a:solidFill>
                <a:effectLst/>
                <a:latin typeface="Montserrat"/>
              </a:rPr>
              <a:t>, sed </a:t>
            </a:r>
            <a:r>
              <a:rPr lang="de-DE" sz="1000" dirty="0" err="1">
                <a:solidFill>
                  <a:srgbClr val="000000"/>
                </a:solidFill>
                <a:effectLst/>
                <a:latin typeface="Montserrat"/>
              </a:rPr>
              <a:t>diam</a:t>
            </a:r>
            <a:r>
              <a:rPr lang="de-DE" sz="1000" dirty="0">
                <a:solidFill>
                  <a:srgbClr val="000000"/>
                </a:solidFill>
                <a:effectLst/>
                <a:latin typeface="Montserrat"/>
              </a:rPr>
              <a:t> </a:t>
            </a:r>
            <a:r>
              <a:rPr lang="de-DE" sz="1000" dirty="0" err="1">
                <a:solidFill>
                  <a:srgbClr val="000000"/>
                </a:solidFill>
                <a:effectLst/>
                <a:latin typeface="Montserrat"/>
              </a:rPr>
              <a:t>nonumy</a:t>
            </a:r>
            <a:r>
              <a:rPr lang="de-DE" sz="1000" dirty="0">
                <a:solidFill>
                  <a:srgbClr val="000000"/>
                </a:solidFill>
                <a:effectLst/>
                <a:latin typeface="Montserrat"/>
              </a:rPr>
              <a:t> </a:t>
            </a:r>
            <a:r>
              <a:rPr lang="de-DE" sz="1000" dirty="0" err="1">
                <a:solidFill>
                  <a:srgbClr val="000000"/>
                </a:solidFill>
                <a:effectLst/>
                <a:latin typeface="Montserrat"/>
              </a:rPr>
              <a:t>eirmod</a:t>
            </a:r>
            <a:r>
              <a:rPr lang="de-DE" sz="1000" dirty="0">
                <a:solidFill>
                  <a:srgbClr val="000000"/>
                </a:solidFill>
                <a:effectLst/>
                <a:latin typeface="Montserrat"/>
              </a:rPr>
              <a:t> </a:t>
            </a:r>
            <a:r>
              <a:rPr lang="de-DE" sz="1000" dirty="0" err="1">
                <a:solidFill>
                  <a:srgbClr val="000000"/>
                </a:solidFill>
                <a:effectLst/>
                <a:latin typeface="Montserrat"/>
              </a:rPr>
              <a:t>tempor</a:t>
            </a:r>
            <a:endParaRPr lang="de-DE" sz="1000" dirty="0">
              <a:solidFill>
                <a:srgbClr val="000000"/>
              </a:solidFill>
              <a:effectLst/>
              <a:latin typeface="Montserrat"/>
            </a:endParaRPr>
          </a:p>
        </p:txBody>
      </p:sp>
      <p:sp>
        <p:nvSpPr>
          <p:cNvPr id="16" name="Textfeld 15">
            <a:extLst>
              <a:ext uri="{FF2B5EF4-FFF2-40B4-BE49-F238E27FC236}">
                <a16:creationId xmlns:a16="http://schemas.microsoft.com/office/drawing/2014/main" id="{50C14BD3-37C0-C6B6-EF6A-CAD13B94D992}"/>
              </a:ext>
            </a:extLst>
          </p:cNvPr>
          <p:cNvSpPr txBox="1"/>
          <p:nvPr/>
        </p:nvSpPr>
        <p:spPr>
          <a:xfrm>
            <a:off x="1583601" y="5365374"/>
            <a:ext cx="4663118" cy="895117"/>
          </a:xfrm>
          <a:prstGeom prst="rect">
            <a:avLst/>
          </a:prstGeom>
          <a:noFill/>
        </p:spPr>
        <p:txBody>
          <a:bodyPr wrap="square">
            <a:spAutoFit/>
          </a:bodyPr>
          <a:lstStyle/>
          <a:p>
            <a:pPr algn="l">
              <a:spcAft>
                <a:spcPts val="500"/>
              </a:spcAft>
            </a:pPr>
            <a:r>
              <a:rPr lang="de-DE" b="1" cap="all" dirty="0" err="1">
                <a:effectLst/>
                <a:latin typeface="Montserrat ExtraBold" pitchFamily="2" charset="77"/>
              </a:rPr>
              <a:t>Lorem</a:t>
            </a:r>
            <a:r>
              <a:rPr lang="de-DE" b="1" cap="all" dirty="0">
                <a:effectLst/>
                <a:latin typeface="Montserrat ExtraBold" pitchFamily="2" charset="77"/>
              </a:rPr>
              <a:t> Ipsum</a:t>
            </a:r>
          </a:p>
          <a:p>
            <a:pPr algn="l"/>
            <a:r>
              <a:rPr lang="de-DE" sz="1000" dirty="0" err="1">
                <a:solidFill>
                  <a:srgbClr val="000000"/>
                </a:solidFill>
                <a:effectLst/>
                <a:latin typeface="Montserrat"/>
              </a:rPr>
              <a:t>Lorem</a:t>
            </a:r>
            <a:r>
              <a:rPr lang="de-DE" sz="1000" dirty="0">
                <a:solidFill>
                  <a:srgbClr val="000000"/>
                </a:solidFill>
                <a:effectLst/>
                <a:latin typeface="Montserrat"/>
              </a:rPr>
              <a:t> </a:t>
            </a:r>
            <a:r>
              <a:rPr lang="de-DE" sz="1000" dirty="0" err="1">
                <a:solidFill>
                  <a:srgbClr val="000000"/>
                </a:solidFill>
                <a:effectLst/>
                <a:latin typeface="Montserrat"/>
              </a:rPr>
              <a:t>ipsum</a:t>
            </a:r>
            <a:r>
              <a:rPr lang="de-DE" sz="1000" dirty="0">
                <a:solidFill>
                  <a:srgbClr val="000000"/>
                </a:solidFill>
                <a:effectLst/>
                <a:latin typeface="Montserrat"/>
              </a:rPr>
              <a:t> </a:t>
            </a:r>
            <a:r>
              <a:rPr lang="de-DE" sz="1000" dirty="0" err="1">
                <a:solidFill>
                  <a:srgbClr val="000000"/>
                </a:solidFill>
                <a:effectLst/>
                <a:latin typeface="Montserrat"/>
              </a:rPr>
              <a:t>dolor</a:t>
            </a:r>
            <a:r>
              <a:rPr lang="de-DE" sz="1000" dirty="0">
                <a:solidFill>
                  <a:srgbClr val="000000"/>
                </a:solidFill>
                <a:effectLst/>
                <a:latin typeface="Montserrat"/>
              </a:rPr>
              <a:t> </a:t>
            </a:r>
            <a:r>
              <a:rPr lang="de-DE" sz="1000" dirty="0" err="1">
                <a:solidFill>
                  <a:srgbClr val="000000"/>
                </a:solidFill>
                <a:effectLst/>
                <a:latin typeface="Montserrat"/>
              </a:rPr>
              <a:t>sit</a:t>
            </a:r>
            <a:r>
              <a:rPr lang="de-DE" sz="1000" dirty="0">
                <a:solidFill>
                  <a:srgbClr val="000000"/>
                </a:solidFill>
                <a:effectLst/>
                <a:latin typeface="Montserrat"/>
              </a:rPr>
              <a:t> </a:t>
            </a:r>
            <a:r>
              <a:rPr lang="de-DE" sz="1000" dirty="0" err="1">
                <a:solidFill>
                  <a:srgbClr val="000000"/>
                </a:solidFill>
                <a:effectLst/>
                <a:latin typeface="Montserrat"/>
              </a:rPr>
              <a:t>amet</a:t>
            </a:r>
            <a:r>
              <a:rPr lang="de-DE" sz="1000" dirty="0">
                <a:solidFill>
                  <a:srgbClr val="000000"/>
                </a:solidFill>
                <a:effectLst/>
                <a:latin typeface="Montserrat"/>
              </a:rPr>
              <a:t>, </a:t>
            </a:r>
            <a:r>
              <a:rPr lang="de-DE" sz="1000" dirty="0" err="1">
                <a:solidFill>
                  <a:srgbClr val="000000"/>
                </a:solidFill>
                <a:effectLst/>
                <a:latin typeface="Montserrat"/>
              </a:rPr>
              <a:t>consetetur</a:t>
            </a:r>
            <a:r>
              <a:rPr lang="de-DE" sz="1000" dirty="0">
                <a:solidFill>
                  <a:srgbClr val="000000"/>
                </a:solidFill>
                <a:effectLst/>
                <a:latin typeface="Montserrat"/>
              </a:rPr>
              <a:t> </a:t>
            </a:r>
            <a:r>
              <a:rPr lang="de-DE" sz="1000" dirty="0" err="1">
                <a:solidFill>
                  <a:srgbClr val="000000"/>
                </a:solidFill>
                <a:effectLst/>
                <a:latin typeface="Montserrat"/>
              </a:rPr>
              <a:t>sadipscing</a:t>
            </a:r>
            <a:r>
              <a:rPr lang="de-DE" sz="1000" dirty="0">
                <a:solidFill>
                  <a:srgbClr val="000000"/>
                </a:solidFill>
                <a:effectLst/>
                <a:latin typeface="Montserrat"/>
              </a:rPr>
              <a:t> </a:t>
            </a:r>
            <a:r>
              <a:rPr lang="de-DE" sz="1000" dirty="0" err="1">
                <a:solidFill>
                  <a:srgbClr val="000000"/>
                </a:solidFill>
                <a:effectLst/>
                <a:latin typeface="Montserrat"/>
              </a:rPr>
              <a:t>elitr</a:t>
            </a:r>
            <a:r>
              <a:rPr lang="de-DE" sz="1000" dirty="0">
                <a:solidFill>
                  <a:srgbClr val="000000"/>
                </a:solidFill>
                <a:effectLst/>
                <a:latin typeface="Montserrat"/>
              </a:rPr>
              <a:t>, sed </a:t>
            </a:r>
            <a:r>
              <a:rPr lang="de-DE" sz="1000" dirty="0" err="1">
                <a:solidFill>
                  <a:srgbClr val="000000"/>
                </a:solidFill>
                <a:effectLst/>
                <a:latin typeface="Montserrat"/>
              </a:rPr>
              <a:t>diam</a:t>
            </a:r>
            <a:r>
              <a:rPr lang="de-DE" sz="1000" dirty="0">
                <a:solidFill>
                  <a:srgbClr val="000000"/>
                </a:solidFill>
                <a:effectLst/>
                <a:latin typeface="Montserrat"/>
              </a:rPr>
              <a:t> </a:t>
            </a:r>
            <a:r>
              <a:rPr lang="de-DE" sz="1000" dirty="0" err="1">
                <a:solidFill>
                  <a:srgbClr val="000000"/>
                </a:solidFill>
                <a:effectLst/>
                <a:latin typeface="Montserrat"/>
              </a:rPr>
              <a:t>nonumy</a:t>
            </a:r>
            <a:r>
              <a:rPr lang="de-DE" sz="1000" dirty="0">
                <a:solidFill>
                  <a:srgbClr val="000000"/>
                </a:solidFill>
                <a:effectLst/>
                <a:latin typeface="Montserrat"/>
              </a:rPr>
              <a:t> </a:t>
            </a:r>
            <a:r>
              <a:rPr lang="de-DE" sz="1000" dirty="0" err="1">
                <a:solidFill>
                  <a:srgbClr val="000000"/>
                </a:solidFill>
                <a:effectLst/>
                <a:latin typeface="Montserrat"/>
              </a:rPr>
              <a:t>eirmod</a:t>
            </a:r>
            <a:r>
              <a:rPr lang="de-DE" sz="1000" dirty="0">
                <a:solidFill>
                  <a:srgbClr val="000000"/>
                </a:solidFill>
                <a:effectLst/>
                <a:latin typeface="Montserrat"/>
              </a:rPr>
              <a:t> </a:t>
            </a:r>
            <a:r>
              <a:rPr lang="de-DE" sz="1000" dirty="0" err="1">
                <a:solidFill>
                  <a:srgbClr val="000000"/>
                </a:solidFill>
                <a:effectLst/>
                <a:latin typeface="Montserrat"/>
              </a:rPr>
              <a:t>tempor</a:t>
            </a:r>
            <a:r>
              <a:rPr lang="de-DE" sz="1000" dirty="0">
                <a:solidFill>
                  <a:srgbClr val="000000"/>
                </a:solidFill>
                <a:effectLst/>
                <a:latin typeface="Montserrat"/>
              </a:rPr>
              <a:t>, </a:t>
            </a:r>
            <a:r>
              <a:rPr lang="de-DE" sz="1000" dirty="0" err="1">
                <a:solidFill>
                  <a:srgbClr val="000000"/>
                </a:solidFill>
                <a:effectLst/>
                <a:latin typeface="Montserrat"/>
              </a:rPr>
              <a:t>consetetur</a:t>
            </a:r>
            <a:r>
              <a:rPr lang="de-DE" sz="1000" dirty="0">
                <a:solidFill>
                  <a:srgbClr val="000000"/>
                </a:solidFill>
                <a:effectLst/>
                <a:latin typeface="Montserrat"/>
              </a:rPr>
              <a:t> </a:t>
            </a:r>
            <a:r>
              <a:rPr lang="de-DE" sz="1000" dirty="0" err="1">
                <a:solidFill>
                  <a:srgbClr val="000000"/>
                </a:solidFill>
                <a:effectLst/>
                <a:latin typeface="Montserrat"/>
              </a:rPr>
              <a:t>sadipscing</a:t>
            </a:r>
            <a:r>
              <a:rPr lang="de-DE" sz="1000" dirty="0">
                <a:solidFill>
                  <a:srgbClr val="000000"/>
                </a:solidFill>
                <a:effectLst/>
                <a:latin typeface="Montserrat"/>
              </a:rPr>
              <a:t> </a:t>
            </a:r>
            <a:r>
              <a:rPr lang="de-DE" sz="1000" dirty="0" err="1">
                <a:solidFill>
                  <a:srgbClr val="000000"/>
                </a:solidFill>
                <a:effectLst/>
                <a:latin typeface="Montserrat"/>
              </a:rPr>
              <a:t>elitr</a:t>
            </a:r>
            <a:r>
              <a:rPr lang="de-DE" sz="1000" dirty="0">
                <a:solidFill>
                  <a:srgbClr val="000000"/>
                </a:solidFill>
                <a:effectLst/>
                <a:latin typeface="Montserrat"/>
              </a:rPr>
              <a:t> </a:t>
            </a:r>
            <a:r>
              <a:rPr lang="de-DE" sz="1000" dirty="0" err="1">
                <a:solidFill>
                  <a:srgbClr val="000000"/>
                </a:solidFill>
                <a:effectLst/>
                <a:latin typeface="Montserrat"/>
              </a:rPr>
              <a:t>dolor</a:t>
            </a:r>
            <a:r>
              <a:rPr lang="de-DE" sz="1000" dirty="0">
                <a:solidFill>
                  <a:srgbClr val="000000"/>
                </a:solidFill>
                <a:effectLst/>
                <a:latin typeface="Montserrat"/>
              </a:rPr>
              <a:t> </a:t>
            </a:r>
            <a:r>
              <a:rPr lang="de-DE" sz="1000" dirty="0" err="1">
                <a:solidFill>
                  <a:srgbClr val="000000"/>
                </a:solidFill>
                <a:effectLst/>
                <a:latin typeface="Montserrat"/>
              </a:rPr>
              <a:t>sit</a:t>
            </a:r>
            <a:r>
              <a:rPr lang="de-DE" sz="1000" dirty="0">
                <a:solidFill>
                  <a:srgbClr val="000000"/>
                </a:solidFill>
                <a:effectLst/>
                <a:latin typeface="Montserrat"/>
              </a:rPr>
              <a:t> </a:t>
            </a:r>
            <a:r>
              <a:rPr lang="de-DE" sz="1000" dirty="0" err="1">
                <a:solidFill>
                  <a:srgbClr val="000000"/>
                </a:solidFill>
                <a:effectLst/>
                <a:latin typeface="Montserrat"/>
              </a:rPr>
              <a:t>amet</a:t>
            </a:r>
            <a:r>
              <a:rPr lang="de-DE" sz="1000" dirty="0">
                <a:solidFill>
                  <a:srgbClr val="000000"/>
                </a:solidFill>
                <a:effectLst/>
                <a:latin typeface="Montserrat"/>
              </a:rPr>
              <a:t>, </a:t>
            </a:r>
            <a:r>
              <a:rPr lang="de-DE" sz="1000" dirty="0" err="1">
                <a:solidFill>
                  <a:srgbClr val="000000"/>
                </a:solidFill>
                <a:effectLst/>
                <a:latin typeface="Montserrat"/>
              </a:rPr>
              <a:t>consetetur</a:t>
            </a:r>
            <a:r>
              <a:rPr lang="de-DE" sz="1000" dirty="0">
                <a:solidFill>
                  <a:srgbClr val="000000"/>
                </a:solidFill>
                <a:effectLst/>
                <a:latin typeface="Montserrat"/>
              </a:rPr>
              <a:t> </a:t>
            </a:r>
            <a:r>
              <a:rPr lang="de-DE" sz="1000" dirty="0" err="1">
                <a:solidFill>
                  <a:srgbClr val="000000"/>
                </a:solidFill>
                <a:effectLst/>
                <a:latin typeface="Montserrat"/>
              </a:rPr>
              <a:t>sadipscing</a:t>
            </a:r>
            <a:r>
              <a:rPr lang="de-DE" sz="1000" dirty="0">
                <a:solidFill>
                  <a:srgbClr val="000000"/>
                </a:solidFill>
                <a:effectLst/>
                <a:latin typeface="Montserrat"/>
              </a:rPr>
              <a:t> </a:t>
            </a:r>
          </a:p>
        </p:txBody>
      </p:sp>
      <p:sp>
        <p:nvSpPr>
          <p:cNvPr id="17" name="Textfeld 16">
            <a:extLst>
              <a:ext uri="{FF2B5EF4-FFF2-40B4-BE49-F238E27FC236}">
                <a16:creationId xmlns:a16="http://schemas.microsoft.com/office/drawing/2014/main" id="{E1AED246-47C7-5842-4D77-0C496267F8F7}"/>
              </a:ext>
            </a:extLst>
          </p:cNvPr>
          <p:cNvSpPr txBox="1"/>
          <p:nvPr/>
        </p:nvSpPr>
        <p:spPr>
          <a:xfrm>
            <a:off x="684935" y="1651114"/>
            <a:ext cx="5728075" cy="646331"/>
          </a:xfrm>
          <a:prstGeom prst="rect">
            <a:avLst/>
          </a:prstGeom>
          <a:noFill/>
        </p:spPr>
        <p:txBody>
          <a:bodyPr wrap="square">
            <a:spAutoFit/>
          </a:bodyPr>
          <a:lstStyle/>
          <a:p>
            <a:pPr algn="l"/>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r>
              <a:rPr lang="de-DE" sz="1200" dirty="0">
                <a:solidFill>
                  <a:srgbClr val="000000"/>
                </a:solidFill>
                <a:effectLst/>
                <a:latin typeface="Montserrat"/>
              </a:rPr>
              <a:t>, </a:t>
            </a:r>
            <a:r>
              <a:rPr lang="de-DE" sz="1200" dirty="0" err="1">
                <a:solidFill>
                  <a:srgbClr val="000000"/>
                </a:solidFill>
                <a:effectLst/>
                <a:latin typeface="Montserrat"/>
              </a:rPr>
              <a:t>consetetur</a:t>
            </a:r>
            <a:r>
              <a:rPr lang="de-DE" sz="1200" dirty="0">
                <a:solidFill>
                  <a:srgbClr val="000000"/>
                </a:solidFill>
                <a:effectLst/>
                <a:latin typeface="Montserrat"/>
              </a:rPr>
              <a:t> </a:t>
            </a:r>
            <a:r>
              <a:rPr lang="de-DE" sz="1200" dirty="0" err="1">
                <a:solidFill>
                  <a:srgbClr val="000000"/>
                </a:solidFill>
                <a:effectLst/>
                <a:latin typeface="Montserrat"/>
              </a:rPr>
              <a:t>sadipscing</a:t>
            </a:r>
            <a:r>
              <a:rPr lang="de-DE" sz="1200" dirty="0">
                <a:solidFill>
                  <a:srgbClr val="000000"/>
                </a:solidFill>
                <a:effectLst/>
                <a:latin typeface="Montserrat"/>
              </a:rPr>
              <a:t> </a:t>
            </a:r>
            <a:r>
              <a:rPr lang="de-DE" sz="1200" dirty="0" err="1">
                <a:solidFill>
                  <a:srgbClr val="000000"/>
                </a:solidFill>
                <a:effectLst/>
                <a:latin typeface="Montserrat"/>
              </a:rPr>
              <a:t>elitr</a:t>
            </a:r>
            <a:r>
              <a:rPr lang="de-DE" sz="1200" dirty="0">
                <a:solidFill>
                  <a:srgbClr val="000000"/>
                </a:solidFill>
                <a:effectLst/>
                <a:latin typeface="Montserrat"/>
              </a:rPr>
              <a:t>, sed </a:t>
            </a:r>
            <a:r>
              <a:rPr lang="de-DE" sz="1200" dirty="0" err="1">
                <a:solidFill>
                  <a:srgbClr val="000000"/>
                </a:solidFill>
                <a:effectLst/>
                <a:latin typeface="Montserrat"/>
              </a:rPr>
              <a:t>diam</a:t>
            </a:r>
            <a:r>
              <a:rPr lang="de-DE" sz="1200" dirty="0">
                <a:solidFill>
                  <a:srgbClr val="000000"/>
                </a:solidFill>
                <a:effectLst/>
                <a:latin typeface="Montserrat"/>
              </a:rPr>
              <a:t> </a:t>
            </a:r>
            <a:r>
              <a:rPr lang="de-DE" sz="1200" dirty="0" err="1">
                <a:solidFill>
                  <a:srgbClr val="000000"/>
                </a:solidFill>
                <a:effectLst/>
                <a:latin typeface="Montserrat"/>
              </a:rPr>
              <a:t>nonumy</a:t>
            </a:r>
            <a:r>
              <a:rPr lang="de-DE" sz="1200" dirty="0">
                <a:solidFill>
                  <a:srgbClr val="000000"/>
                </a:solidFill>
                <a:effectLst/>
                <a:latin typeface="Montserrat"/>
              </a:rPr>
              <a:t> </a:t>
            </a:r>
            <a:r>
              <a:rPr lang="de-DE" sz="1200" dirty="0" err="1">
                <a:solidFill>
                  <a:srgbClr val="000000"/>
                </a:solidFill>
                <a:effectLst/>
                <a:latin typeface="Montserrat"/>
              </a:rPr>
              <a:t>eirmod</a:t>
            </a:r>
            <a:r>
              <a:rPr lang="de-DE" sz="1200" dirty="0">
                <a:solidFill>
                  <a:srgbClr val="000000"/>
                </a:solidFill>
                <a:effectLst/>
                <a:latin typeface="Montserrat"/>
              </a:rPr>
              <a:t> </a:t>
            </a:r>
            <a:r>
              <a:rPr lang="de-DE" sz="1200" dirty="0" err="1">
                <a:solidFill>
                  <a:srgbClr val="000000"/>
                </a:solidFill>
                <a:effectLst/>
                <a:latin typeface="Montserrat"/>
              </a:rPr>
              <a:t>tempor</a:t>
            </a:r>
            <a:r>
              <a:rPr lang="de-DE" sz="1200" dirty="0">
                <a:solidFill>
                  <a:srgbClr val="000000"/>
                </a:solidFill>
                <a:effectLst/>
                <a:latin typeface="Montserrat"/>
              </a:rPr>
              <a:t> </a:t>
            </a:r>
            <a:r>
              <a:rPr lang="de-DE" sz="1200" dirty="0" err="1">
                <a:solidFill>
                  <a:srgbClr val="000000"/>
                </a:solidFill>
                <a:effectLst/>
                <a:latin typeface="Montserrat"/>
              </a:rPr>
              <a:t>invidunt</a:t>
            </a:r>
            <a:r>
              <a:rPr lang="de-DE" sz="1200" dirty="0">
                <a:solidFill>
                  <a:srgbClr val="000000"/>
                </a:solidFill>
                <a:effectLst/>
                <a:latin typeface="Montserrat"/>
              </a:rPr>
              <a:t> </a:t>
            </a:r>
            <a:r>
              <a:rPr lang="de-DE" sz="1200" dirty="0" err="1">
                <a:solidFill>
                  <a:srgbClr val="000000"/>
                </a:solidFill>
                <a:effectLst/>
                <a:latin typeface="Montserrat"/>
              </a:rPr>
              <a:t>ut</a:t>
            </a:r>
            <a:r>
              <a:rPr lang="de-DE" sz="1200" dirty="0">
                <a:solidFill>
                  <a:srgbClr val="000000"/>
                </a:solidFill>
                <a:effectLst/>
                <a:latin typeface="Montserrat"/>
              </a:rPr>
              <a:t> </a:t>
            </a:r>
            <a:r>
              <a:rPr lang="de-DE" sz="1200" dirty="0" err="1">
                <a:solidFill>
                  <a:srgbClr val="000000"/>
                </a:solidFill>
                <a:effectLst/>
                <a:latin typeface="Montserrat"/>
              </a:rPr>
              <a:t>labore</a:t>
            </a:r>
            <a:r>
              <a:rPr lang="de-DE" sz="1200" dirty="0">
                <a:solidFill>
                  <a:srgbClr val="000000"/>
                </a:solidFill>
                <a:effectLst/>
                <a:latin typeface="Montserrat"/>
              </a:rPr>
              <a:t> et </a:t>
            </a:r>
            <a:r>
              <a:rPr lang="de-DE" sz="1200" dirty="0" err="1">
                <a:solidFill>
                  <a:srgbClr val="000000"/>
                </a:solidFill>
                <a:effectLst/>
                <a:latin typeface="Montserrat"/>
              </a:rPr>
              <a:t>dolore</a:t>
            </a:r>
            <a:r>
              <a:rPr lang="de-DE" sz="1200" dirty="0">
                <a:solidFill>
                  <a:srgbClr val="000000"/>
                </a:solidFill>
                <a:effectLst/>
                <a:latin typeface="Montserrat"/>
              </a:rPr>
              <a:t> magna </a:t>
            </a:r>
            <a:r>
              <a:rPr lang="de-DE" sz="1200" dirty="0" err="1">
                <a:solidFill>
                  <a:srgbClr val="000000"/>
                </a:solidFill>
                <a:effectLst/>
                <a:latin typeface="Montserrat"/>
              </a:rPr>
              <a:t>aliquyam</a:t>
            </a:r>
            <a:r>
              <a:rPr lang="de-DE" sz="1200" dirty="0">
                <a:solidFill>
                  <a:srgbClr val="000000"/>
                </a:solidFill>
                <a:effectLst/>
                <a:latin typeface="Montserrat"/>
              </a:rPr>
              <a:t> erat, sed </a:t>
            </a:r>
            <a:r>
              <a:rPr lang="de-DE" sz="1200" dirty="0" err="1">
                <a:solidFill>
                  <a:srgbClr val="000000"/>
                </a:solidFill>
                <a:effectLst/>
                <a:latin typeface="Montserrat"/>
              </a:rPr>
              <a:t>diam</a:t>
            </a:r>
            <a:r>
              <a:rPr lang="de-DE" sz="1200" dirty="0">
                <a:solidFill>
                  <a:srgbClr val="000000"/>
                </a:solidFill>
                <a:effectLst/>
                <a:latin typeface="Montserrat"/>
              </a:rPr>
              <a:t> </a:t>
            </a:r>
            <a:r>
              <a:rPr lang="de-DE" sz="1200" dirty="0" err="1">
                <a:solidFill>
                  <a:srgbClr val="000000"/>
                </a:solidFill>
                <a:effectLst/>
                <a:latin typeface="Montserrat"/>
              </a:rPr>
              <a:t>voluptua</a:t>
            </a:r>
            <a:r>
              <a:rPr lang="de-DE" sz="1200" dirty="0">
                <a:solidFill>
                  <a:srgbClr val="000000"/>
                </a:solidFill>
                <a:effectLst/>
                <a:latin typeface="Montserrat"/>
              </a:rPr>
              <a:t>.</a:t>
            </a:r>
          </a:p>
        </p:txBody>
      </p:sp>
    </p:spTree>
    <p:extLst>
      <p:ext uri="{BB962C8B-B14F-4D97-AF65-F5344CB8AC3E}">
        <p14:creationId xmlns:p14="http://schemas.microsoft.com/office/powerpoint/2010/main" val="2410155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Ein Bild, das Person, draußen, stehend, Menschen enthält.&#10;&#10;Automatisch generierte Beschreibung">
            <a:extLst>
              <a:ext uri="{FF2B5EF4-FFF2-40B4-BE49-F238E27FC236}">
                <a16:creationId xmlns:a16="http://schemas.microsoft.com/office/drawing/2014/main" id="{D45B1CF1-06B4-0E4C-88DD-19B102A530A5}"/>
              </a:ext>
            </a:extLst>
          </p:cNvPr>
          <p:cNvPicPr>
            <a:picLocks noChangeAspect="1"/>
          </p:cNvPicPr>
          <p:nvPr/>
        </p:nvPicPr>
        <p:blipFill>
          <a:blip r:embed="rId2"/>
          <a:stretch>
            <a:fillRect/>
          </a:stretch>
        </p:blipFill>
        <p:spPr>
          <a:xfrm>
            <a:off x="4142519" y="3568487"/>
            <a:ext cx="4173515" cy="4173515"/>
          </a:xfrm>
          <a:prstGeom prst="rect">
            <a:avLst/>
          </a:prstGeom>
        </p:spPr>
      </p:pic>
      <p:pic>
        <p:nvPicPr>
          <p:cNvPr id="21" name="Grafik 20" descr="Ein Bild, das Person, draußen enthält.&#10;&#10;Automatisch generierte Beschreibung">
            <a:extLst>
              <a:ext uri="{FF2B5EF4-FFF2-40B4-BE49-F238E27FC236}">
                <a16:creationId xmlns:a16="http://schemas.microsoft.com/office/drawing/2014/main" id="{7EBA8B98-C3A9-2CAD-A15E-B3499D215047}"/>
              </a:ext>
            </a:extLst>
          </p:cNvPr>
          <p:cNvPicPr>
            <a:picLocks noChangeAspect="1"/>
          </p:cNvPicPr>
          <p:nvPr/>
        </p:nvPicPr>
        <p:blipFill>
          <a:blip r:embed="rId3"/>
          <a:stretch>
            <a:fillRect/>
          </a:stretch>
        </p:blipFill>
        <p:spPr>
          <a:xfrm>
            <a:off x="8316033" y="-605030"/>
            <a:ext cx="4173516" cy="4173516"/>
          </a:xfrm>
          <a:prstGeom prst="rect">
            <a:avLst/>
          </a:prstGeom>
        </p:spPr>
      </p:pic>
      <p:sp>
        <p:nvSpPr>
          <p:cNvPr id="26" name="Textfeld 25">
            <a:extLst>
              <a:ext uri="{FF2B5EF4-FFF2-40B4-BE49-F238E27FC236}">
                <a16:creationId xmlns:a16="http://schemas.microsoft.com/office/drawing/2014/main" id="{A9C1896D-BA5F-9533-4806-0AA73B9C8A3E}"/>
              </a:ext>
            </a:extLst>
          </p:cNvPr>
          <p:cNvSpPr txBox="1"/>
          <p:nvPr/>
        </p:nvSpPr>
        <p:spPr>
          <a:xfrm>
            <a:off x="4703024" y="1481729"/>
            <a:ext cx="3030630" cy="830997"/>
          </a:xfrm>
          <a:prstGeom prst="rect">
            <a:avLst/>
          </a:prstGeom>
          <a:noFill/>
        </p:spPr>
        <p:txBody>
          <a:bodyPr wrap="square">
            <a:spAutoFit/>
          </a:bodyPr>
          <a:lstStyle/>
          <a:p>
            <a:pPr algn="l"/>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r>
              <a:rPr lang="de-DE" sz="1200" dirty="0">
                <a:solidFill>
                  <a:srgbClr val="000000"/>
                </a:solidFill>
                <a:effectLst/>
                <a:latin typeface="Montserrat"/>
              </a:rPr>
              <a:t>, </a:t>
            </a:r>
            <a:r>
              <a:rPr lang="de-DE" sz="1200" dirty="0" err="1">
                <a:solidFill>
                  <a:srgbClr val="000000"/>
                </a:solidFill>
                <a:effectLst/>
                <a:latin typeface="Montserrat"/>
              </a:rPr>
              <a:t>consetetur</a:t>
            </a:r>
            <a:r>
              <a:rPr lang="de-DE" sz="1200" dirty="0">
                <a:solidFill>
                  <a:srgbClr val="000000"/>
                </a:solidFill>
                <a:effectLst/>
                <a:latin typeface="Montserrat"/>
              </a:rPr>
              <a:t> </a:t>
            </a:r>
            <a:r>
              <a:rPr lang="de-DE" sz="1200" dirty="0" err="1">
                <a:solidFill>
                  <a:srgbClr val="000000"/>
                </a:solidFill>
                <a:effectLst/>
                <a:latin typeface="Montserrat"/>
              </a:rPr>
              <a:t>sadipscing</a:t>
            </a:r>
            <a:r>
              <a:rPr lang="de-DE" sz="1200" dirty="0">
                <a:solidFill>
                  <a:srgbClr val="000000"/>
                </a:solidFill>
                <a:effectLst/>
                <a:latin typeface="Montserrat"/>
              </a:rPr>
              <a:t> </a:t>
            </a:r>
            <a:r>
              <a:rPr lang="de-DE" sz="1200" dirty="0" err="1">
                <a:solidFill>
                  <a:srgbClr val="000000"/>
                </a:solidFill>
                <a:effectLst/>
                <a:latin typeface="Montserrat"/>
              </a:rPr>
              <a:t>elitr</a:t>
            </a:r>
            <a:r>
              <a:rPr lang="de-DE" sz="1200" dirty="0">
                <a:solidFill>
                  <a:srgbClr val="000000"/>
                </a:solidFill>
                <a:effectLst/>
                <a:latin typeface="Montserrat"/>
              </a:rPr>
              <a:t>, sed </a:t>
            </a:r>
            <a:r>
              <a:rPr lang="de-DE" sz="1200" dirty="0" err="1">
                <a:solidFill>
                  <a:srgbClr val="000000"/>
                </a:solidFill>
                <a:effectLst/>
                <a:latin typeface="Montserrat"/>
              </a:rPr>
              <a:t>diam</a:t>
            </a:r>
            <a:r>
              <a:rPr lang="de-DE" sz="1200" dirty="0">
                <a:solidFill>
                  <a:srgbClr val="000000"/>
                </a:solidFill>
                <a:effectLst/>
                <a:latin typeface="Montserrat"/>
              </a:rPr>
              <a:t> </a:t>
            </a:r>
            <a:r>
              <a:rPr lang="de-DE" sz="1200" dirty="0" err="1">
                <a:solidFill>
                  <a:srgbClr val="000000"/>
                </a:solidFill>
                <a:effectLst/>
                <a:latin typeface="Montserrat"/>
              </a:rPr>
              <a:t>nonumy</a:t>
            </a:r>
            <a:r>
              <a:rPr lang="de-DE" sz="1200" dirty="0">
                <a:solidFill>
                  <a:srgbClr val="000000"/>
                </a:solidFill>
                <a:effectLst/>
                <a:latin typeface="Montserrat"/>
              </a:rPr>
              <a:t> </a:t>
            </a:r>
            <a:r>
              <a:rPr lang="de-DE" sz="1200" dirty="0" err="1">
                <a:solidFill>
                  <a:srgbClr val="000000"/>
                </a:solidFill>
                <a:effectLst/>
                <a:latin typeface="Montserrat"/>
              </a:rPr>
              <a:t>eirmod</a:t>
            </a:r>
            <a:r>
              <a:rPr lang="de-DE" sz="1200" dirty="0">
                <a:solidFill>
                  <a:srgbClr val="000000"/>
                </a:solidFill>
                <a:effectLst/>
                <a:latin typeface="Montserrat"/>
              </a:rPr>
              <a:t> </a:t>
            </a:r>
            <a:r>
              <a:rPr lang="de-DE" sz="1200" dirty="0" err="1">
                <a:solidFill>
                  <a:srgbClr val="000000"/>
                </a:solidFill>
                <a:effectLst/>
                <a:latin typeface="Montserrat"/>
              </a:rPr>
              <a:t>tempor</a:t>
            </a:r>
            <a:r>
              <a:rPr lang="de-DE" sz="1200" dirty="0">
                <a:solidFill>
                  <a:srgbClr val="000000"/>
                </a:solidFill>
                <a:effectLst/>
                <a:latin typeface="Montserrat"/>
              </a:rPr>
              <a:t>, </a:t>
            </a:r>
            <a:r>
              <a:rPr lang="de-DE" sz="1200" dirty="0" err="1">
                <a:solidFill>
                  <a:srgbClr val="000000"/>
                </a:solidFill>
                <a:effectLst/>
                <a:latin typeface="Montserrat"/>
              </a:rPr>
              <a:t>consetetur</a:t>
            </a:r>
            <a:r>
              <a:rPr lang="de-DE" sz="1200" dirty="0">
                <a:solidFill>
                  <a:srgbClr val="000000"/>
                </a:solidFill>
                <a:effectLst/>
                <a:latin typeface="Montserrat"/>
              </a:rPr>
              <a:t> </a:t>
            </a:r>
            <a:r>
              <a:rPr lang="de-DE" sz="1200" dirty="0" err="1">
                <a:solidFill>
                  <a:srgbClr val="000000"/>
                </a:solidFill>
                <a:effectLst/>
                <a:latin typeface="Montserrat"/>
              </a:rPr>
              <a:t>sadipscing</a:t>
            </a:r>
            <a:r>
              <a:rPr lang="de-DE" sz="1200" dirty="0">
                <a:solidFill>
                  <a:srgbClr val="000000"/>
                </a:solidFill>
                <a:effectLst/>
                <a:latin typeface="Montserrat"/>
              </a:rPr>
              <a:t> </a:t>
            </a:r>
            <a:r>
              <a:rPr lang="de-DE" sz="1200" dirty="0" err="1">
                <a:solidFill>
                  <a:srgbClr val="000000"/>
                </a:solidFill>
                <a:effectLst/>
                <a:latin typeface="Montserrat"/>
              </a:rPr>
              <a:t>elitr</a:t>
            </a:r>
            <a:r>
              <a:rPr lang="de-DE" sz="1200" dirty="0">
                <a:solidFill>
                  <a:srgbClr val="000000"/>
                </a:solidFill>
                <a:effectLst/>
                <a:latin typeface="Montserrat"/>
              </a:rPr>
              <a:t> </a:t>
            </a: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endParaRPr lang="de-DE" sz="1200" dirty="0">
              <a:solidFill>
                <a:srgbClr val="000000"/>
              </a:solidFill>
              <a:effectLst/>
              <a:latin typeface="Montserrat"/>
            </a:endParaRPr>
          </a:p>
        </p:txBody>
      </p:sp>
      <p:sp>
        <p:nvSpPr>
          <p:cNvPr id="27" name="Textfeld 26">
            <a:extLst>
              <a:ext uri="{FF2B5EF4-FFF2-40B4-BE49-F238E27FC236}">
                <a16:creationId xmlns:a16="http://schemas.microsoft.com/office/drawing/2014/main" id="{5E52A9E3-B021-C855-AA1A-6F466FAA0F0E}"/>
              </a:ext>
            </a:extLst>
          </p:cNvPr>
          <p:cNvSpPr txBox="1"/>
          <p:nvPr/>
        </p:nvSpPr>
        <p:spPr>
          <a:xfrm>
            <a:off x="4703024" y="1066231"/>
            <a:ext cx="3030630" cy="369332"/>
          </a:xfrm>
          <a:prstGeom prst="rect">
            <a:avLst/>
          </a:prstGeom>
          <a:noFill/>
        </p:spPr>
        <p:txBody>
          <a:bodyPr wrap="square">
            <a:spAutoFit/>
          </a:bodyPr>
          <a:lstStyle/>
          <a:p>
            <a:pPr algn="l"/>
            <a:r>
              <a:rPr lang="de-DE" b="1" cap="all" dirty="0" err="1">
                <a:effectLst/>
                <a:latin typeface="Montserrat ExtraBold" pitchFamily="2" charset="77"/>
              </a:rPr>
              <a:t>Lorem</a:t>
            </a:r>
            <a:r>
              <a:rPr lang="de-DE" b="1" cap="all" dirty="0">
                <a:effectLst/>
                <a:latin typeface="Montserrat ExtraBold" pitchFamily="2" charset="77"/>
              </a:rPr>
              <a:t> </a:t>
            </a:r>
            <a:r>
              <a:rPr lang="de-DE" b="1" cap="all" dirty="0">
                <a:solidFill>
                  <a:srgbClr val="FF0000"/>
                </a:solidFill>
                <a:effectLst/>
                <a:latin typeface="Montserrat ExtraBold" pitchFamily="2" charset="77"/>
              </a:rPr>
              <a:t>Ipsum</a:t>
            </a:r>
          </a:p>
        </p:txBody>
      </p:sp>
      <p:sp>
        <p:nvSpPr>
          <p:cNvPr id="28" name="Textfeld 27">
            <a:extLst>
              <a:ext uri="{FF2B5EF4-FFF2-40B4-BE49-F238E27FC236}">
                <a16:creationId xmlns:a16="http://schemas.microsoft.com/office/drawing/2014/main" id="{D38304D9-19BF-1375-F613-D3509EA985B7}"/>
              </a:ext>
            </a:extLst>
          </p:cNvPr>
          <p:cNvSpPr txBox="1"/>
          <p:nvPr/>
        </p:nvSpPr>
        <p:spPr>
          <a:xfrm>
            <a:off x="540446" y="5078163"/>
            <a:ext cx="3030630" cy="830997"/>
          </a:xfrm>
          <a:prstGeom prst="rect">
            <a:avLst/>
          </a:prstGeom>
          <a:noFill/>
        </p:spPr>
        <p:txBody>
          <a:bodyPr wrap="square">
            <a:spAutoFit/>
          </a:bodyPr>
          <a:lstStyle/>
          <a:p>
            <a:pPr algn="l"/>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r>
              <a:rPr lang="de-DE" sz="1200" dirty="0">
                <a:solidFill>
                  <a:srgbClr val="000000"/>
                </a:solidFill>
                <a:effectLst/>
                <a:latin typeface="Montserrat"/>
              </a:rPr>
              <a:t>, </a:t>
            </a:r>
            <a:r>
              <a:rPr lang="de-DE" sz="1200" dirty="0" err="1">
                <a:solidFill>
                  <a:srgbClr val="000000"/>
                </a:solidFill>
                <a:effectLst/>
                <a:latin typeface="Montserrat"/>
              </a:rPr>
              <a:t>consetetur</a:t>
            </a:r>
            <a:r>
              <a:rPr lang="de-DE" sz="1200" dirty="0">
                <a:solidFill>
                  <a:srgbClr val="000000"/>
                </a:solidFill>
                <a:effectLst/>
                <a:latin typeface="Montserrat"/>
              </a:rPr>
              <a:t> </a:t>
            </a:r>
            <a:r>
              <a:rPr lang="de-DE" sz="1200" dirty="0" err="1">
                <a:solidFill>
                  <a:srgbClr val="000000"/>
                </a:solidFill>
                <a:effectLst/>
                <a:latin typeface="Montserrat"/>
              </a:rPr>
              <a:t>sadipscing</a:t>
            </a:r>
            <a:r>
              <a:rPr lang="de-DE" sz="1200" dirty="0">
                <a:solidFill>
                  <a:srgbClr val="000000"/>
                </a:solidFill>
                <a:effectLst/>
                <a:latin typeface="Montserrat"/>
              </a:rPr>
              <a:t> </a:t>
            </a:r>
            <a:r>
              <a:rPr lang="de-DE" sz="1200" dirty="0" err="1">
                <a:solidFill>
                  <a:srgbClr val="000000"/>
                </a:solidFill>
                <a:effectLst/>
                <a:latin typeface="Montserrat"/>
              </a:rPr>
              <a:t>elitr</a:t>
            </a:r>
            <a:r>
              <a:rPr lang="de-DE" sz="1200" dirty="0">
                <a:solidFill>
                  <a:srgbClr val="000000"/>
                </a:solidFill>
                <a:effectLst/>
                <a:latin typeface="Montserrat"/>
              </a:rPr>
              <a:t>, sed </a:t>
            </a:r>
            <a:r>
              <a:rPr lang="de-DE" sz="1200" dirty="0" err="1">
                <a:solidFill>
                  <a:srgbClr val="000000"/>
                </a:solidFill>
                <a:effectLst/>
                <a:latin typeface="Montserrat"/>
              </a:rPr>
              <a:t>diam</a:t>
            </a:r>
            <a:r>
              <a:rPr lang="de-DE" sz="1200" dirty="0">
                <a:solidFill>
                  <a:srgbClr val="000000"/>
                </a:solidFill>
                <a:effectLst/>
                <a:latin typeface="Montserrat"/>
              </a:rPr>
              <a:t> </a:t>
            </a:r>
            <a:r>
              <a:rPr lang="de-DE" sz="1200" dirty="0" err="1">
                <a:solidFill>
                  <a:srgbClr val="000000"/>
                </a:solidFill>
                <a:effectLst/>
                <a:latin typeface="Montserrat"/>
              </a:rPr>
              <a:t>nonumy</a:t>
            </a:r>
            <a:r>
              <a:rPr lang="de-DE" sz="1200" dirty="0">
                <a:solidFill>
                  <a:srgbClr val="000000"/>
                </a:solidFill>
                <a:effectLst/>
                <a:latin typeface="Montserrat"/>
              </a:rPr>
              <a:t> </a:t>
            </a:r>
            <a:r>
              <a:rPr lang="de-DE" sz="1200" dirty="0" err="1">
                <a:solidFill>
                  <a:srgbClr val="000000"/>
                </a:solidFill>
                <a:effectLst/>
                <a:latin typeface="Montserrat"/>
              </a:rPr>
              <a:t>eirmod</a:t>
            </a:r>
            <a:r>
              <a:rPr lang="de-DE" sz="1200" dirty="0">
                <a:solidFill>
                  <a:srgbClr val="000000"/>
                </a:solidFill>
                <a:effectLst/>
                <a:latin typeface="Montserrat"/>
              </a:rPr>
              <a:t> </a:t>
            </a:r>
            <a:r>
              <a:rPr lang="de-DE" sz="1200" dirty="0" err="1">
                <a:solidFill>
                  <a:srgbClr val="000000"/>
                </a:solidFill>
                <a:effectLst/>
                <a:latin typeface="Montserrat"/>
              </a:rPr>
              <a:t>tempor</a:t>
            </a:r>
            <a:r>
              <a:rPr lang="de-DE" sz="1200" dirty="0">
                <a:solidFill>
                  <a:srgbClr val="000000"/>
                </a:solidFill>
                <a:effectLst/>
                <a:latin typeface="Montserrat"/>
              </a:rPr>
              <a:t>, </a:t>
            </a:r>
            <a:r>
              <a:rPr lang="de-DE" sz="1200" dirty="0" err="1">
                <a:solidFill>
                  <a:srgbClr val="000000"/>
                </a:solidFill>
                <a:effectLst/>
                <a:latin typeface="Montserrat"/>
              </a:rPr>
              <a:t>consetetur</a:t>
            </a:r>
            <a:r>
              <a:rPr lang="de-DE" sz="1200" dirty="0">
                <a:solidFill>
                  <a:srgbClr val="000000"/>
                </a:solidFill>
                <a:effectLst/>
                <a:latin typeface="Montserrat"/>
              </a:rPr>
              <a:t> </a:t>
            </a:r>
            <a:r>
              <a:rPr lang="de-DE" sz="1200" dirty="0" err="1">
                <a:solidFill>
                  <a:srgbClr val="000000"/>
                </a:solidFill>
                <a:effectLst/>
                <a:latin typeface="Montserrat"/>
              </a:rPr>
              <a:t>sadipscing</a:t>
            </a:r>
            <a:r>
              <a:rPr lang="de-DE" sz="1200" dirty="0">
                <a:solidFill>
                  <a:srgbClr val="000000"/>
                </a:solidFill>
                <a:effectLst/>
                <a:latin typeface="Montserrat"/>
              </a:rPr>
              <a:t> </a:t>
            </a:r>
            <a:r>
              <a:rPr lang="de-DE" sz="1200" dirty="0" err="1">
                <a:solidFill>
                  <a:srgbClr val="000000"/>
                </a:solidFill>
                <a:effectLst/>
                <a:latin typeface="Montserrat"/>
              </a:rPr>
              <a:t>elitr</a:t>
            </a:r>
            <a:r>
              <a:rPr lang="de-DE" sz="1200" dirty="0">
                <a:solidFill>
                  <a:srgbClr val="000000"/>
                </a:solidFill>
                <a:effectLst/>
                <a:latin typeface="Montserrat"/>
              </a:rPr>
              <a:t> </a:t>
            </a: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endParaRPr lang="de-DE" sz="1200" dirty="0">
              <a:solidFill>
                <a:srgbClr val="000000"/>
              </a:solidFill>
              <a:effectLst/>
              <a:latin typeface="Montserrat"/>
            </a:endParaRPr>
          </a:p>
        </p:txBody>
      </p:sp>
      <p:sp>
        <p:nvSpPr>
          <p:cNvPr id="29" name="Textfeld 28">
            <a:extLst>
              <a:ext uri="{FF2B5EF4-FFF2-40B4-BE49-F238E27FC236}">
                <a16:creationId xmlns:a16="http://schemas.microsoft.com/office/drawing/2014/main" id="{7E79375C-26E0-9513-ADB3-C32A00115EE1}"/>
              </a:ext>
            </a:extLst>
          </p:cNvPr>
          <p:cNvSpPr txBox="1"/>
          <p:nvPr/>
        </p:nvSpPr>
        <p:spPr>
          <a:xfrm>
            <a:off x="540446" y="4662665"/>
            <a:ext cx="3030630" cy="369332"/>
          </a:xfrm>
          <a:prstGeom prst="rect">
            <a:avLst/>
          </a:prstGeom>
          <a:noFill/>
        </p:spPr>
        <p:txBody>
          <a:bodyPr wrap="square">
            <a:spAutoFit/>
          </a:bodyPr>
          <a:lstStyle/>
          <a:p>
            <a:pPr algn="l"/>
            <a:r>
              <a:rPr lang="de-DE" b="1" cap="all" dirty="0" err="1">
                <a:effectLst/>
                <a:latin typeface="Montserrat ExtraBold" pitchFamily="2" charset="77"/>
              </a:rPr>
              <a:t>Lorem</a:t>
            </a:r>
            <a:r>
              <a:rPr lang="de-DE" b="1" cap="all" dirty="0">
                <a:effectLst/>
                <a:latin typeface="Montserrat ExtraBold" pitchFamily="2" charset="77"/>
              </a:rPr>
              <a:t> </a:t>
            </a:r>
            <a:r>
              <a:rPr lang="de-DE" b="1" cap="all" dirty="0">
                <a:solidFill>
                  <a:srgbClr val="FF0000"/>
                </a:solidFill>
                <a:effectLst/>
                <a:latin typeface="Montserrat ExtraBold" pitchFamily="2" charset="77"/>
              </a:rPr>
              <a:t>Ipsum</a:t>
            </a:r>
          </a:p>
        </p:txBody>
      </p:sp>
      <p:sp>
        <p:nvSpPr>
          <p:cNvPr id="30" name="Textfeld 29">
            <a:extLst>
              <a:ext uri="{FF2B5EF4-FFF2-40B4-BE49-F238E27FC236}">
                <a16:creationId xmlns:a16="http://schemas.microsoft.com/office/drawing/2014/main" id="{C3C13F92-125C-D4B3-44BB-51C54D2B4BAE}"/>
              </a:ext>
            </a:extLst>
          </p:cNvPr>
          <p:cNvSpPr txBox="1"/>
          <p:nvPr/>
        </p:nvSpPr>
        <p:spPr>
          <a:xfrm>
            <a:off x="8770048" y="5078163"/>
            <a:ext cx="3030630" cy="830997"/>
          </a:xfrm>
          <a:prstGeom prst="rect">
            <a:avLst/>
          </a:prstGeom>
          <a:noFill/>
        </p:spPr>
        <p:txBody>
          <a:bodyPr wrap="square">
            <a:spAutoFit/>
          </a:bodyPr>
          <a:lstStyle/>
          <a:p>
            <a:pPr algn="l"/>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r>
              <a:rPr lang="de-DE" sz="1200" dirty="0">
                <a:solidFill>
                  <a:srgbClr val="000000"/>
                </a:solidFill>
                <a:effectLst/>
                <a:latin typeface="Montserrat"/>
              </a:rPr>
              <a:t>, </a:t>
            </a:r>
            <a:r>
              <a:rPr lang="de-DE" sz="1200" dirty="0" err="1">
                <a:solidFill>
                  <a:srgbClr val="000000"/>
                </a:solidFill>
                <a:effectLst/>
                <a:latin typeface="Montserrat"/>
              </a:rPr>
              <a:t>consetetur</a:t>
            </a:r>
            <a:r>
              <a:rPr lang="de-DE" sz="1200" dirty="0">
                <a:solidFill>
                  <a:srgbClr val="000000"/>
                </a:solidFill>
                <a:effectLst/>
                <a:latin typeface="Montserrat"/>
              </a:rPr>
              <a:t> </a:t>
            </a:r>
            <a:r>
              <a:rPr lang="de-DE" sz="1200" dirty="0" err="1">
                <a:solidFill>
                  <a:srgbClr val="000000"/>
                </a:solidFill>
                <a:effectLst/>
                <a:latin typeface="Montserrat"/>
              </a:rPr>
              <a:t>sadipscing</a:t>
            </a:r>
            <a:r>
              <a:rPr lang="de-DE" sz="1200" dirty="0">
                <a:solidFill>
                  <a:srgbClr val="000000"/>
                </a:solidFill>
                <a:effectLst/>
                <a:latin typeface="Montserrat"/>
              </a:rPr>
              <a:t> </a:t>
            </a:r>
            <a:r>
              <a:rPr lang="de-DE" sz="1200" dirty="0" err="1">
                <a:solidFill>
                  <a:srgbClr val="000000"/>
                </a:solidFill>
                <a:effectLst/>
                <a:latin typeface="Montserrat"/>
              </a:rPr>
              <a:t>elitr</a:t>
            </a:r>
            <a:r>
              <a:rPr lang="de-DE" sz="1200" dirty="0">
                <a:solidFill>
                  <a:srgbClr val="000000"/>
                </a:solidFill>
                <a:effectLst/>
                <a:latin typeface="Montserrat"/>
              </a:rPr>
              <a:t>, sed </a:t>
            </a:r>
            <a:r>
              <a:rPr lang="de-DE" sz="1200" dirty="0" err="1">
                <a:solidFill>
                  <a:srgbClr val="000000"/>
                </a:solidFill>
                <a:effectLst/>
                <a:latin typeface="Montserrat"/>
              </a:rPr>
              <a:t>diam</a:t>
            </a:r>
            <a:r>
              <a:rPr lang="de-DE" sz="1200" dirty="0">
                <a:solidFill>
                  <a:srgbClr val="000000"/>
                </a:solidFill>
                <a:effectLst/>
                <a:latin typeface="Montserrat"/>
              </a:rPr>
              <a:t> </a:t>
            </a:r>
            <a:r>
              <a:rPr lang="de-DE" sz="1200" dirty="0" err="1">
                <a:solidFill>
                  <a:srgbClr val="000000"/>
                </a:solidFill>
                <a:effectLst/>
                <a:latin typeface="Montserrat"/>
              </a:rPr>
              <a:t>nonumy</a:t>
            </a:r>
            <a:r>
              <a:rPr lang="de-DE" sz="1200" dirty="0">
                <a:solidFill>
                  <a:srgbClr val="000000"/>
                </a:solidFill>
                <a:effectLst/>
                <a:latin typeface="Montserrat"/>
              </a:rPr>
              <a:t> </a:t>
            </a:r>
            <a:r>
              <a:rPr lang="de-DE" sz="1200" dirty="0" err="1">
                <a:solidFill>
                  <a:srgbClr val="000000"/>
                </a:solidFill>
                <a:effectLst/>
                <a:latin typeface="Montserrat"/>
              </a:rPr>
              <a:t>eirmod</a:t>
            </a:r>
            <a:r>
              <a:rPr lang="de-DE" sz="1200" dirty="0">
                <a:solidFill>
                  <a:srgbClr val="000000"/>
                </a:solidFill>
                <a:effectLst/>
                <a:latin typeface="Montserrat"/>
              </a:rPr>
              <a:t> </a:t>
            </a:r>
            <a:r>
              <a:rPr lang="de-DE" sz="1200" dirty="0" err="1">
                <a:solidFill>
                  <a:srgbClr val="000000"/>
                </a:solidFill>
                <a:effectLst/>
                <a:latin typeface="Montserrat"/>
              </a:rPr>
              <a:t>tempor</a:t>
            </a:r>
            <a:r>
              <a:rPr lang="de-DE" sz="1200" dirty="0">
                <a:solidFill>
                  <a:srgbClr val="000000"/>
                </a:solidFill>
                <a:effectLst/>
                <a:latin typeface="Montserrat"/>
              </a:rPr>
              <a:t>, </a:t>
            </a:r>
            <a:r>
              <a:rPr lang="de-DE" sz="1200" dirty="0" err="1">
                <a:solidFill>
                  <a:srgbClr val="000000"/>
                </a:solidFill>
                <a:effectLst/>
                <a:latin typeface="Montserrat"/>
              </a:rPr>
              <a:t>consetetur</a:t>
            </a:r>
            <a:r>
              <a:rPr lang="de-DE" sz="1200" dirty="0">
                <a:solidFill>
                  <a:srgbClr val="000000"/>
                </a:solidFill>
                <a:effectLst/>
                <a:latin typeface="Montserrat"/>
              </a:rPr>
              <a:t> </a:t>
            </a:r>
            <a:r>
              <a:rPr lang="de-DE" sz="1200" dirty="0" err="1">
                <a:solidFill>
                  <a:srgbClr val="000000"/>
                </a:solidFill>
                <a:effectLst/>
                <a:latin typeface="Montserrat"/>
              </a:rPr>
              <a:t>sadipscing</a:t>
            </a:r>
            <a:r>
              <a:rPr lang="de-DE" sz="1200" dirty="0">
                <a:solidFill>
                  <a:srgbClr val="000000"/>
                </a:solidFill>
                <a:effectLst/>
                <a:latin typeface="Montserrat"/>
              </a:rPr>
              <a:t> </a:t>
            </a:r>
            <a:r>
              <a:rPr lang="de-DE" sz="1200" dirty="0" err="1">
                <a:solidFill>
                  <a:srgbClr val="000000"/>
                </a:solidFill>
                <a:effectLst/>
                <a:latin typeface="Montserrat"/>
              </a:rPr>
              <a:t>elitr</a:t>
            </a:r>
            <a:r>
              <a:rPr lang="de-DE" sz="1200" dirty="0">
                <a:solidFill>
                  <a:srgbClr val="000000"/>
                </a:solidFill>
                <a:effectLst/>
                <a:latin typeface="Montserrat"/>
              </a:rPr>
              <a:t> </a:t>
            </a: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endParaRPr lang="de-DE" sz="1200" dirty="0">
              <a:solidFill>
                <a:srgbClr val="000000"/>
              </a:solidFill>
              <a:effectLst/>
              <a:latin typeface="Montserrat"/>
            </a:endParaRPr>
          </a:p>
        </p:txBody>
      </p:sp>
      <p:sp>
        <p:nvSpPr>
          <p:cNvPr id="31" name="Textfeld 30">
            <a:extLst>
              <a:ext uri="{FF2B5EF4-FFF2-40B4-BE49-F238E27FC236}">
                <a16:creationId xmlns:a16="http://schemas.microsoft.com/office/drawing/2014/main" id="{91462062-C8D1-5E2B-DE9B-8AFE40EA4288}"/>
              </a:ext>
            </a:extLst>
          </p:cNvPr>
          <p:cNvSpPr txBox="1"/>
          <p:nvPr/>
        </p:nvSpPr>
        <p:spPr>
          <a:xfrm>
            <a:off x="8770048" y="4662665"/>
            <a:ext cx="3030630" cy="369332"/>
          </a:xfrm>
          <a:prstGeom prst="rect">
            <a:avLst/>
          </a:prstGeom>
          <a:noFill/>
        </p:spPr>
        <p:txBody>
          <a:bodyPr wrap="square">
            <a:spAutoFit/>
          </a:bodyPr>
          <a:lstStyle/>
          <a:p>
            <a:pPr algn="l"/>
            <a:r>
              <a:rPr lang="de-DE" b="1" cap="all" dirty="0" err="1">
                <a:effectLst/>
                <a:latin typeface="Montserrat ExtraBold" pitchFamily="2" charset="77"/>
              </a:rPr>
              <a:t>Lorem</a:t>
            </a:r>
            <a:r>
              <a:rPr lang="de-DE" b="1" cap="all" dirty="0">
                <a:effectLst/>
                <a:latin typeface="Montserrat ExtraBold" pitchFamily="2" charset="77"/>
              </a:rPr>
              <a:t> </a:t>
            </a:r>
            <a:r>
              <a:rPr lang="de-DE" b="1" cap="all" dirty="0">
                <a:solidFill>
                  <a:srgbClr val="FF0000"/>
                </a:solidFill>
                <a:effectLst/>
                <a:latin typeface="Montserrat ExtraBold" pitchFamily="2" charset="77"/>
              </a:rPr>
              <a:t>Ipsum</a:t>
            </a:r>
          </a:p>
        </p:txBody>
      </p:sp>
      <p:pic>
        <p:nvPicPr>
          <p:cNvPr id="33" name="Grafik 32" descr="Ein Bild, das Person, draußen, Straße, stehend enthält.&#10;&#10;Automatisch generierte Beschreibung">
            <a:extLst>
              <a:ext uri="{FF2B5EF4-FFF2-40B4-BE49-F238E27FC236}">
                <a16:creationId xmlns:a16="http://schemas.microsoft.com/office/drawing/2014/main" id="{947C494B-6F4B-A176-7A62-0622769C4E6A}"/>
              </a:ext>
            </a:extLst>
          </p:cNvPr>
          <p:cNvPicPr>
            <a:picLocks noChangeAspect="1"/>
          </p:cNvPicPr>
          <p:nvPr/>
        </p:nvPicPr>
        <p:blipFill>
          <a:blip r:embed="rId4"/>
          <a:stretch>
            <a:fillRect/>
          </a:stretch>
        </p:blipFill>
        <p:spPr>
          <a:xfrm>
            <a:off x="-30997" y="-605029"/>
            <a:ext cx="4173515" cy="4173515"/>
          </a:xfrm>
          <a:prstGeom prst="rect">
            <a:avLst/>
          </a:prstGeom>
        </p:spPr>
      </p:pic>
      <p:sp>
        <p:nvSpPr>
          <p:cNvPr id="34" name="Rechteck 33">
            <a:extLst>
              <a:ext uri="{FF2B5EF4-FFF2-40B4-BE49-F238E27FC236}">
                <a16:creationId xmlns:a16="http://schemas.microsoft.com/office/drawing/2014/main" id="{5E3746D8-E75D-9554-0CE3-ED6B94A08CA8}"/>
              </a:ext>
            </a:extLst>
          </p:cNvPr>
          <p:cNvSpPr/>
          <p:nvPr/>
        </p:nvSpPr>
        <p:spPr>
          <a:xfrm>
            <a:off x="2026412" y="3383820"/>
            <a:ext cx="113243" cy="369332"/>
          </a:xfrm>
          <a:prstGeom prst="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ln>
                <a:solidFill>
                  <a:schemeClr val="tx1"/>
                </a:solidFill>
              </a:ln>
            </a:endParaRPr>
          </a:p>
        </p:txBody>
      </p:sp>
      <p:sp>
        <p:nvSpPr>
          <p:cNvPr id="43" name="Rechteck 42">
            <a:extLst>
              <a:ext uri="{FF2B5EF4-FFF2-40B4-BE49-F238E27FC236}">
                <a16:creationId xmlns:a16="http://schemas.microsoft.com/office/drawing/2014/main" id="{8499E84B-EA8B-7E44-6320-D87DECD9136D}"/>
              </a:ext>
            </a:extLst>
          </p:cNvPr>
          <p:cNvSpPr/>
          <p:nvPr/>
        </p:nvSpPr>
        <p:spPr>
          <a:xfrm>
            <a:off x="6340835" y="3383820"/>
            <a:ext cx="113243" cy="369332"/>
          </a:xfrm>
          <a:prstGeom prst="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ln>
                <a:solidFill>
                  <a:schemeClr val="tx1"/>
                </a:solidFill>
              </a:ln>
            </a:endParaRPr>
          </a:p>
        </p:txBody>
      </p:sp>
      <p:sp>
        <p:nvSpPr>
          <p:cNvPr id="44" name="Rechteck 43">
            <a:extLst>
              <a:ext uri="{FF2B5EF4-FFF2-40B4-BE49-F238E27FC236}">
                <a16:creationId xmlns:a16="http://schemas.microsoft.com/office/drawing/2014/main" id="{BD51F96E-5E67-C515-D83A-D66527982400}"/>
              </a:ext>
            </a:extLst>
          </p:cNvPr>
          <p:cNvSpPr/>
          <p:nvPr/>
        </p:nvSpPr>
        <p:spPr>
          <a:xfrm>
            <a:off x="10402791" y="3383820"/>
            <a:ext cx="113243" cy="369332"/>
          </a:xfrm>
          <a:prstGeom prst="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ln>
                <a:solidFill>
                  <a:schemeClr val="tx1"/>
                </a:solidFill>
              </a:ln>
            </a:endParaRPr>
          </a:p>
        </p:txBody>
      </p:sp>
    </p:spTree>
    <p:extLst>
      <p:ext uri="{BB962C8B-B14F-4D97-AF65-F5344CB8AC3E}">
        <p14:creationId xmlns:p14="http://schemas.microsoft.com/office/powerpoint/2010/main" val="3347709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05D918C8-8FAA-A2F1-32BD-F186FCA30702}"/>
              </a:ext>
            </a:extLst>
          </p:cNvPr>
          <p:cNvSpPr/>
          <p:nvPr/>
        </p:nvSpPr>
        <p:spPr>
          <a:xfrm rot="10800000">
            <a:off x="8614628" y="-775658"/>
            <a:ext cx="3604266" cy="8297333"/>
          </a:xfrm>
          <a:prstGeom prst="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ln>
                <a:solidFill>
                  <a:schemeClr val="tx1"/>
                </a:solidFill>
              </a:ln>
            </a:endParaRPr>
          </a:p>
        </p:txBody>
      </p:sp>
      <p:sp>
        <p:nvSpPr>
          <p:cNvPr id="9" name="Google Shape;977;p3">
            <a:extLst>
              <a:ext uri="{FF2B5EF4-FFF2-40B4-BE49-F238E27FC236}">
                <a16:creationId xmlns:a16="http://schemas.microsoft.com/office/drawing/2014/main" id="{4D4FCCB3-97AA-4576-B5B4-25D9D6021924}"/>
              </a:ext>
            </a:extLst>
          </p:cNvPr>
          <p:cNvSpPr txBox="1">
            <a:spLocks/>
          </p:cNvSpPr>
          <p:nvPr/>
        </p:nvSpPr>
        <p:spPr>
          <a:xfrm>
            <a:off x="740863" y="549604"/>
            <a:ext cx="3942607" cy="896254"/>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buClr>
                <a:schemeClr val="dk1"/>
              </a:buClr>
              <a:buSzPts val="3400"/>
              <a:buFont typeface="Montserrat Black"/>
              <a:buNone/>
            </a:pPr>
            <a:r>
              <a:rPr lang="de-DE" sz="3200" b="1" dirty="0">
                <a:solidFill>
                  <a:srgbClr val="FF0000"/>
                </a:solidFill>
                <a:latin typeface="Montserrat ExtraBold" pitchFamily="2" charset="77"/>
              </a:rPr>
              <a:t>ZUSAMMEN</a:t>
            </a:r>
            <a:r>
              <a:rPr lang="de-DE" sz="3200" b="1" dirty="0">
                <a:latin typeface="Montserrat ExtraBold" pitchFamily="2" charset="77"/>
              </a:rPr>
              <a:t> </a:t>
            </a:r>
            <a:br>
              <a:rPr lang="de-DE" sz="3200" b="1" dirty="0">
                <a:latin typeface="Montserrat ExtraBold" pitchFamily="2" charset="77"/>
              </a:rPr>
            </a:br>
            <a:r>
              <a:rPr lang="de-DE" sz="3200" b="1" dirty="0">
                <a:latin typeface="Montserrat ExtraBold" pitchFamily="2" charset="77"/>
              </a:rPr>
              <a:t>MEHR BEWEGEN</a:t>
            </a:r>
          </a:p>
        </p:txBody>
      </p:sp>
      <p:sp>
        <p:nvSpPr>
          <p:cNvPr id="17" name="Textfeld 16">
            <a:extLst>
              <a:ext uri="{FF2B5EF4-FFF2-40B4-BE49-F238E27FC236}">
                <a16:creationId xmlns:a16="http://schemas.microsoft.com/office/drawing/2014/main" id="{E1AED246-47C7-5842-4D77-0C496267F8F7}"/>
              </a:ext>
            </a:extLst>
          </p:cNvPr>
          <p:cNvSpPr txBox="1"/>
          <p:nvPr/>
        </p:nvSpPr>
        <p:spPr>
          <a:xfrm>
            <a:off x="684935" y="1651114"/>
            <a:ext cx="5728075" cy="646331"/>
          </a:xfrm>
          <a:prstGeom prst="rect">
            <a:avLst/>
          </a:prstGeom>
          <a:noFill/>
        </p:spPr>
        <p:txBody>
          <a:bodyPr wrap="square">
            <a:spAutoFit/>
          </a:bodyPr>
          <a:lstStyle/>
          <a:p>
            <a:pPr algn="l"/>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r>
              <a:rPr lang="de-DE" sz="1200" dirty="0">
                <a:solidFill>
                  <a:srgbClr val="000000"/>
                </a:solidFill>
                <a:effectLst/>
                <a:latin typeface="Montserrat"/>
              </a:rPr>
              <a:t>, </a:t>
            </a:r>
            <a:r>
              <a:rPr lang="de-DE" sz="1200" dirty="0" err="1">
                <a:solidFill>
                  <a:srgbClr val="000000"/>
                </a:solidFill>
                <a:effectLst/>
                <a:latin typeface="Montserrat"/>
              </a:rPr>
              <a:t>consetetur</a:t>
            </a:r>
            <a:r>
              <a:rPr lang="de-DE" sz="1200" dirty="0">
                <a:solidFill>
                  <a:srgbClr val="000000"/>
                </a:solidFill>
                <a:effectLst/>
                <a:latin typeface="Montserrat"/>
              </a:rPr>
              <a:t> </a:t>
            </a:r>
            <a:r>
              <a:rPr lang="de-DE" sz="1200" dirty="0" err="1">
                <a:solidFill>
                  <a:srgbClr val="000000"/>
                </a:solidFill>
                <a:effectLst/>
                <a:latin typeface="Montserrat"/>
              </a:rPr>
              <a:t>sadipscing</a:t>
            </a:r>
            <a:r>
              <a:rPr lang="de-DE" sz="1200" dirty="0">
                <a:solidFill>
                  <a:srgbClr val="000000"/>
                </a:solidFill>
                <a:effectLst/>
                <a:latin typeface="Montserrat"/>
              </a:rPr>
              <a:t> </a:t>
            </a:r>
            <a:r>
              <a:rPr lang="de-DE" sz="1200" dirty="0" err="1">
                <a:solidFill>
                  <a:srgbClr val="000000"/>
                </a:solidFill>
                <a:effectLst/>
                <a:latin typeface="Montserrat"/>
              </a:rPr>
              <a:t>elitr</a:t>
            </a:r>
            <a:r>
              <a:rPr lang="de-DE" sz="1200" dirty="0">
                <a:solidFill>
                  <a:srgbClr val="000000"/>
                </a:solidFill>
                <a:effectLst/>
                <a:latin typeface="Montserrat"/>
              </a:rPr>
              <a:t>, sed </a:t>
            </a:r>
            <a:r>
              <a:rPr lang="de-DE" sz="1200" dirty="0" err="1">
                <a:solidFill>
                  <a:srgbClr val="000000"/>
                </a:solidFill>
                <a:effectLst/>
                <a:latin typeface="Montserrat"/>
              </a:rPr>
              <a:t>diam</a:t>
            </a:r>
            <a:r>
              <a:rPr lang="de-DE" sz="1200" dirty="0">
                <a:solidFill>
                  <a:srgbClr val="000000"/>
                </a:solidFill>
                <a:effectLst/>
                <a:latin typeface="Montserrat"/>
              </a:rPr>
              <a:t> </a:t>
            </a:r>
            <a:r>
              <a:rPr lang="de-DE" sz="1200" dirty="0" err="1">
                <a:solidFill>
                  <a:srgbClr val="000000"/>
                </a:solidFill>
                <a:effectLst/>
                <a:latin typeface="Montserrat"/>
              </a:rPr>
              <a:t>nonumy</a:t>
            </a:r>
            <a:r>
              <a:rPr lang="de-DE" sz="1200" dirty="0">
                <a:solidFill>
                  <a:srgbClr val="000000"/>
                </a:solidFill>
                <a:effectLst/>
                <a:latin typeface="Montserrat"/>
              </a:rPr>
              <a:t> </a:t>
            </a:r>
            <a:r>
              <a:rPr lang="de-DE" sz="1200" dirty="0" err="1">
                <a:solidFill>
                  <a:srgbClr val="000000"/>
                </a:solidFill>
                <a:effectLst/>
                <a:latin typeface="Montserrat"/>
              </a:rPr>
              <a:t>eirmod</a:t>
            </a:r>
            <a:r>
              <a:rPr lang="de-DE" sz="1200" dirty="0">
                <a:solidFill>
                  <a:srgbClr val="000000"/>
                </a:solidFill>
                <a:effectLst/>
                <a:latin typeface="Montserrat"/>
              </a:rPr>
              <a:t> </a:t>
            </a:r>
            <a:r>
              <a:rPr lang="de-DE" sz="1200" dirty="0" err="1">
                <a:solidFill>
                  <a:srgbClr val="000000"/>
                </a:solidFill>
                <a:effectLst/>
                <a:latin typeface="Montserrat"/>
              </a:rPr>
              <a:t>tempor</a:t>
            </a:r>
            <a:r>
              <a:rPr lang="de-DE" sz="1200" dirty="0">
                <a:solidFill>
                  <a:srgbClr val="000000"/>
                </a:solidFill>
                <a:effectLst/>
                <a:latin typeface="Montserrat"/>
              </a:rPr>
              <a:t> </a:t>
            </a:r>
            <a:r>
              <a:rPr lang="de-DE" sz="1200" dirty="0" err="1">
                <a:solidFill>
                  <a:srgbClr val="000000"/>
                </a:solidFill>
                <a:effectLst/>
                <a:latin typeface="Montserrat"/>
              </a:rPr>
              <a:t>invidunt</a:t>
            </a:r>
            <a:r>
              <a:rPr lang="de-DE" sz="1200" dirty="0">
                <a:solidFill>
                  <a:srgbClr val="000000"/>
                </a:solidFill>
                <a:effectLst/>
                <a:latin typeface="Montserrat"/>
              </a:rPr>
              <a:t> </a:t>
            </a:r>
            <a:r>
              <a:rPr lang="de-DE" sz="1200" dirty="0" err="1">
                <a:solidFill>
                  <a:srgbClr val="000000"/>
                </a:solidFill>
                <a:effectLst/>
                <a:latin typeface="Montserrat"/>
              </a:rPr>
              <a:t>ut</a:t>
            </a:r>
            <a:r>
              <a:rPr lang="de-DE" sz="1200" dirty="0">
                <a:solidFill>
                  <a:srgbClr val="000000"/>
                </a:solidFill>
                <a:effectLst/>
                <a:latin typeface="Montserrat"/>
              </a:rPr>
              <a:t> </a:t>
            </a:r>
            <a:r>
              <a:rPr lang="de-DE" sz="1200" dirty="0" err="1">
                <a:solidFill>
                  <a:srgbClr val="000000"/>
                </a:solidFill>
                <a:effectLst/>
                <a:latin typeface="Montserrat"/>
              </a:rPr>
              <a:t>labore</a:t>
            </a:r>
            <a:r>
              <a:rPr lang="de-DE" sz="1200" dirty="0">
                <a:solidFill>
                  <a:srgbClr val="000000"/>
                </a:solidFill>
                <a:effectLst/>
                <a:latin typeface="Montserrat"/>
              </a:rPr>
              <a:t> et </a:t>
            </a:r>
            <a:r>
              <a:rPr lang="de-DE" sz="1200" dirty="0" err="1">
                <a:solidFill>
                  <a:srgbClr val="000000"/>
                </a:solidFill>
                <a:effectLst/>
                <a:latin typeface="Montserrat"/>
              </a:rPr>
              <a:t>dolore</a:t>
            </a:r>
            <a:r>
              <a:rPr lang="de-DE" sz="1200" dirty="0">
                <a:solidFill>
                  <a:srgbClr val="000000"/>
                </a:solidFill>
                <a:effectLst/>
                <a:latin typeface="Montserrat"/>
              </a:rPr>
              <a:t> magna </a:t>
            </a:r>
            <a:r>
              <a:rPr lang="de-DE" sz="1200" dirty="0" err="1">
                <a:solidFill>
                  <a:srgbClr val="000000"/>
                </a:solidFill>
                <a:effectLst/>
                <a:latin typeface="Montserrat"/>
              </a:rPr>
              <a:t>aliquyam</a:t>
            </a:r>
            <a:r>
              <a:rPr lang="de-DE" sz="1200" dirty="0">
                <a:solidFill>
                  <a:srgbClr val="000000"/>
                </a:solidFill>
                <a:effectLst/>
                <a:latin typeface="Montserrat"/>
              </a:rPr>
              <a:t> erat, sed </a:t>
            </a:r>
            <a:r>
              <a:rPr lang="de-DE" sz="1200" dirty="0" err="1">
                <a:solidFill>
                  <a:srgbClr val="000000"/>
                </a:solidFill>
                <a:effectLst/>
                <a:latin typeface="Montserrat"/>
              </a:rPr>
              <a:t>diam</a:t>
            </a:r>
            <a:r>
              <a:rPr lang="de-DE" sz="1200" dirty="0">
                <a:solidFill>
                  <a:srgbClr val="000000"/>
                </a:solidFill>
                <a:effectLst/>
                <a:latin typeface="Montserrat"/>
              </a:rPr>
              <a:t> </a:t>
            </a:r>
            <a:r>
              <a:rPr lang="de-DE" sz="1200" dirty="0" err="1">
                <a:solidFill>
                  <a:srgbClr val="000000"/>
                </a:solidFill>
                <a:effectLst/>
                <a:latin typeface="Montserrat"/>
              </a:rPr>
              <a:t>voluptua</a:t>
            </a:r>
            <a:r>
              <a:rPr lang="de-DE" sz="1200" dirty="0">
                <a:solidFill>
                  <a:srgbClr val="000000"/>
                </a:solidFill>
                <a:effectLst/>
                <a:latin typeface="Montserrat"/>
              </a:rPr>
              <a:t>.</a:t>
            </a:r>
          </a:p>
        </p:txBody>
      </p:sp>
      <p:sp>
        <p:nvSpPr>
          <p:cNvPr id="2" name="Textfeld 1">
            <a:extLst>
              <a:ext uri="{FF2B5EF4-FFF2-40B4-BE49-F238E27FC236}">
                <a16:creationId xmlns:a16="http://schemas.microsoft.com/office/drawing/2014/main" id="{5BC08C7B-6DD4-71F2-5307-79DBD87F3FAC}"/>
              </a:ext>
            </a:extLst>
          </p:cNvPr>
          <p:cNvSpPr txBox="1"/>
          <p:nvPr/>
        </p:nvSpPr>
        <p:spPr>
          <a:xfrm>
            <a:off x="4098830" y="3375964"/>
            <a:ext cx="3030630" cy="707886"/>
          </a:xfrm>
          <a:prstGeom prst="rect">
            <a:avLst/>
          </a:prstGeom>
          <a:noFill/>
        </p:spPr>
        <p:txBody>
          <a:bodyPr wrap="square">
            <a:spAutoFit/>
          </a:bodyPr>
          <a:lstStyle/>
          <a:p>
            <a:pPr algn="l"/>
            <a:r>
              <a:rPr lang="de-DE" sz="1000" dirty="0">
                <a:solidFill>
                  <a:srgbClr val="000000"/>
                </a:solidFill>
                <a:effectLst/>
                <a:latin typeface="Montserrat"/>
              </a:rPr>
              <a:t>At </a:t>
            </a:r>
            <a:r>
              <a:rPr lang="de-DE" sz="1000" dirty="0" err="1">
                <a:solidFill>
                  <a:srgbClr val="000000"/>
                </a:solidFill>
                <a:effectLst/>
                <a:latin typeface="Montserrat"/>
              </a:rPr>
              <a:t>vero</a:t>
            </a:r>
            <a:r>
              <a:rPr lang="de-DE" sz="1000" dirty="0">
                <a:solidFill>
                  <a:srgbClr val="000000"/>
                </a:solidFill>
                <a:effectLst/>
                <a:latin typeface="Montserrat"/>
              </a:rPr>
              <a:t> </a:t>
            </a:r>
            <a:r>
              <a:rPr lang="de-DE" sz="1000" dirty="0" err="1">
                <a:solidFill>
                  <a:srgbClr val="000000"/>
                </a:solidFill>
                <a:effectLst/>
                <a:latin typeface="Montserrat"/>
              </a:rPr>
              <a:t>eos</a:t>
            </a:r>
            <a:r>
              <a:rPr lang="de-DE" sz="1000" dirty="0">
                <a:solidFill>
                  <a:srgbClr val="000000"/>
                </a:solidFill>
                <a:effectLst/>
                <a:latin typeface="Montserrat"/>
              </a:rPr>
              <a:t> et </a:t>
            </a:r>
            <a:r>
              <a:rPr lang="de-DE" sz="1000" dirty="0" err="1">
                <a:solidFill>
                  <a:srgbClr val="000000"/>
                </a:solidFill>
                <a:effectLst/>
                <a:latin typeface="Montserrat"/>
              </a:rPr>
              <a:t>accusam</a:t>
            </a:r>
            <a:r>
              <a:rPr lang="de-DE" sz="1000" dirty="0">
                <a:solidFill>
                  <a:srgbClr val="000000"/>
                </a:solidFill>
                <a:effectLst/>
                <a:latin typeface="Montserrat"/>
              </a:rPr>
              <a:t> et </a:t>
            </a:r>
            <a:r>
              <a:rPr lang="de-DE" sz="1000" dirty="0" err="1">
                <a:solidFill>
                  <a:srgbClr val="000000"/>
                </a:solidFill>
                <a:effectLst/>
                <a:latin typeface="Montserrat"/>
              </a:rPr>
              <a:t>justo</a:t>
            </a:r>
            <a:r>
              <a:rPr lang="de-DE" sz="1000" dirty="0">
                <a:solidFill>
                  <a:srgbClr val="000000"/>
                </a:solidFill>
                <a:effectLst/>
                <a:latin typeface="Montserrat"/>
              </a:rPr>
              <a:t> </a:t>
            </a:r>
            <a:r>
              <a:rPr lang="de-DE" sz="1000" dirty="0" err="1">
                <a:solidFill>
                  <a:srgbClr val="000000"/>
                </a:solidFill>
                <a:effectLst/>
                <a:latin typeface="Montserrat"/>
              </a:rPr>
              <a:t>duo</a:t>
            </a:r>
            <a:r>
              <a:rPr lang="de-DE" sz="1000" dirty="0">
                <a:solidFill>
                  <a:srgbClr val="000000"/>
                </a:solidFill>
                <a:effectLst/>
                <a:latin typeface="Montserrat"/>
              </a:rPr>
              <a:t> </a:t>
            </a:r>
            <a:r>
              <a:rPr lang="de-DE" sz="1000" dirty="0" err="1">
                <a:solidFill>
                  <a:srgbClr val="000000"/>
                </a:solidFill>
                <a:effectLst/>
                <a:latin typeface="Montserrat"/>
              </a:rPr>
              <a:t>dolores</a:t>
            </a:r>
            <a:r>
              <a:rPr lang="de-DE" sz="1000" dirty="0">
                <a:solidFill>
                  <a:srgbClr val="000000"/>
                </a:solidFill>
                <a:effectLst/>
                <a:latin typeface="Montserrat"/>
              </a:rPr>
              <a:t> et </a:t>
            </a:r>
            <a:r>
              <a:rPr lang="de-DE" sz="1000" dirty="0" err="1">
                <a:solidFill>
                  <a:srgbClr val="000000"/>
                </a:solidFill>
                <a:effectLst/>
                <a:latin typeface="Montserrat"/>
              </a:rPr>
              <a:t>ea</a:t>
            </a:r>
            <a:r>
              <a:rPr lang="de-DE" sz="1000" dirty="0">
                <a:solidFill>
                  <a:srgbClr val="000000"/>
                </a:solidFill>
                <a:effectLst/>
                <a:latin typeface="Montserrat"/>
              </a:rPr>
              <a:t> </a:t>
            </a:r>
            <a:r>
              <a:rPr lang="de-DE" sz="1000" dirty="0" err="1">
                <a:solidFill>
                  <a:srgbClr val="000000"/>
                </a:solidFill>
                <a:effectLst/>
                <a:latin typeface="Montserrat"/>
              </a:rPr>
              <a:t>rebum</a:t>
            </a:r>
            <a:r>
              <a:rPr lang="de-DE" sz="1000" dirty="0">
                <a:solidFill>
                  <a:srgbClr val="000000"/>
                </a:solidFill>
                <a:effectLst/>
                <a:latin typeface="Montserrat"/>
              </a:rPr>
              <a:t>. Stet </a:t>
            </a:r>
            <a:r>
              <a:rPr lang="de-DE" sz="1000" dirty="0" err="1">
                <a:solidFill>
                  <a:srgbClr val="000000"/>
                </a:solidFill>
                <a:effectLst/>
                <a:latin typeface="Montserrat"/>
              </a:rPr>
              <a:t>clita</a:t>
            </a:r>
            <a:r>
              <a:rPr lang="de-DE" sz="1000" dirty="0">
                <a:solidFill>
                  <a:srgbClr val="000000"/>
                </a:solidFill>
                <a:effectLst/>
                <a:latin typeface="Montserrat"/>
              </a:rPr>
              <a:t> </a:t>
            </a:r>
            <a:r>
              <a:rPr lang="de-DE" sz="1000" dirty="0" err="1">
                <a:solidFill>
                  <a:srgbClr val="000000"/>
                </a:solidFill>
                <a:effectLst/>
                <a:latin typeface="Montserrat"/>
              </a:rPr>
              <a:t>kasd</a:t>
            </a:r>
            <a:r>
              <a:rPr lang="de-DE" sz="1000" dirty="0">
                <a:solidFill>
                  <a:srgbClr val="000000"/>
                </a:solidFill>
                <a:effectLst/>
                <a:latin typeface="Montserrat"/>
              </a:rPr>
              <a:t> </a:t>
            </a:r>
            <a:r>
              <a:rPr lang="de-DE" sz="1000" dirty="0" err="1">
                <a:solidFill>
                  <a:srgbClr val="000000"/>
                </a:solidFill>
                <a:effectLst/>
                <a:latin typeface="Montserrat"/>
              </a:rPr>
              <a:t>gubergren</a:t>
            </a:r>
            <a:r>
              <a:rPr lang="de-DE" sz="1000" dirty="0">
                <a:solidFill>
                  <a:srgbClr val="000000"/>
                </a:solidFill>
                <a:effectLst/>
                <a:latin typeface="Montserrat"/>
              </a:rPr>
              <a:t>, </a:t>
            </a:r>
            <a:r>
              <a:rPr lang="de-DE" sz="1000" dirty="0" err="1">
                <a:solidFill>
                  <a:srgbClr val="000000"/>
                </a:solidFill>
                <a:effectLst/>
                <a:latin typeface="Montserrat"/>
              </a:rPr>
              <a:t>no</a:t>
            </a:r>
            <a:r>
              <a:rPr lang="de-DE" sz="1000" dirty="0">
                <a:solidFill>
                  <a:srgbClr val="000000"/>
                </a:solidFill>
                <a:effectLst/>
                <a:latin typeface="Montserrat"/>
              </a:rPr>
              <a:t> </a:t>
            </a:r>
            <a:r>
              <a:rPr lang="de-DE" sz="1000" dirty="0" err="1">
                <a:solidFill>
                  <a:srgbClr val="000000"/>
                </a:solidFill>
                <a:effectLst/>
                <a:latin typeface="Montserrat"/>
              </a:rPr>
              <a:t>sea</a:t>
            </a:r>
            <a:r>
              <a:rPr lang="de-DE" sz="1000" dirty="0">
                <a:solidFill>
                  <a:srgbClr val="000000"/>
                </a:solidFill>
                <a:effectLst/>
                <a:latin typeface="Montserrat"/>
              </a:rPr>
              <a:t> </a:t>
            </a:r>
            <a:r>
              <a:rPr lang="de-DE" sz="1000" dirty="0" err="1">
                <a:solidFill>
                  <a:srgbClr val="000000"/>
                </a:solidFill>
                <a:effectLst/>
                <a:latin typeface="Montserrat"/>
              </a:rPr>
              <a:t>takimata</a:t>
            </a:r>
            <a:r>
              <a:rPr lang="de-DE" sz="1000" dirty="0">
                <a:solidFill>
                  <a:srgbClr val="000000"/>
                </a:solidFill>
                <a:effectLst/>
                <a:latin typeface="Montserrat"/>
              </a:rPr>
              <a:t> sanctus </a:t>
            </a:r>
            <a:r>
              <a:rPr lang="de-DE" sz="1000" dirty="0" err="1">
                <a:solidFill>
                  <a:srgbClr val="000000"/>
                </a:solidFill>
                <a:effectLst/>
                <a:latin typeface="Montserrat"/>
              </a:rPr>
              <a:t>est</a:t>
            </a:r>
            <a:r>
              <a:rPr lang="de-DE" sz="1000" dirty="0">
                <a:solidFill>
                  <a:srgbClr val="000000"/>
                </a:solidFill>
                <a:effectLst/>
                <a:latin typeface="Montserrat"/>
              </a:rPr>
              <a:t> </a:t>
            </a:r>
            <a:r>
              <a:rPr lang="de-DE" sz="1000" dirty="0" err="1">
                <a:solidFill>
                  <a:srgbClr val="000000"/>
                </a:solidFill>
                <a:effectLst/>
                <a:latin typeface="Montserrat"/>
              </a:rPr>
              <a:t>Lorem</a:t>
            </a:r>
            <a:r>
              <a:rPr lang="de-DE" sz="1000" dirty="0">
                <a:solidFill>
                  <a:srgbClr val="000000"/>
                </a:solidFill>
                <a:effectLst/>
                <a:latin typeface="Montserrat"/>
              </a:rPr>
              <a:t> </a:t>
            </a:r>
            <a:r>
              <a:rPr lang="de-DE" sz="1000" dirty="0" err="1">
                <a:solidFill>
                  <a:srgbClr val="000000"/>
                </a:solidFill>
                <a:effectLst/>
                <a:latin typeface="Montserrat"/>
              </a:rPr>
              <a:t>ipsum</a:t>
            </a:r>
            <a:r>
              <a:rPr lang="de-DE" sz="1000" dirty="0">
                <a:solidFill>
                  <a:srgbClr val="000000"/>
                </a:solidFill>
                <a:effectLst/>
                <a:latin typeface="Montserrat"/>
              </a:rPr>
              <a:t> </a:t>
            </a:r>
            <a:r>
              <a:rPr lang="de-DE" sz="1000" dirty="0" err="1">
                <a:solidFill>
                  <a:srgbClr val="000000"/>
                </a:solidFill>
                <a:effectLst/>
                <a:latin typeface="Montserrat"/>
              </a:rPr>
              <a:t>dolor</a:t>
            </a:r>
            <a:r>
              <a:rPr lang="de-DE" sz="1000" dirty="0">
                <a:solidFill>
                  <a:srgbClr val="000000"/>
                </a:solidFill>
                <a:effectLst/>
                <a:latin typeface="Montserrat"/>
              </a:rPr>
              <a:t> </a:t>
            </a:r>
            <a:r>
              <a:rPr lang="de-DE" sz="1000" dirty="0" err="1">
                <a:solidFill>
                  <a:srgbClr val="000000"/>
                </a:solidFill>
                <a:effectLst/>
                <a:latin typeface="Montserrat"/>
              </a:rPr>
              <a:t>sit</a:t>
            </a:r>
            <a:r>
              <a:rPr lang="de-DE" sz="1000" dirty="0">
                <a:solidFill>
                  <a:srgbClr val="000000"/>
                </a:solidFill>
                <a:effectLst/>
                <a:latin typeface="Montserrat"/>
              </a:rPr>
              <a:t> </a:t>
            </a:r>
            <a:r>
              <a:rPr lang="de-DE" sz="1000" dirty="0" err="1">
                <a:solidFill>
                  <a:srgbClr val="000000"/>
                </a:solidFill>
                <a:effectLst/>
                <a:latin typeface="Montserrat"/>
              </a:rPr>
              <a:t>amet</a:t>
            </a:r>
            <a:r>
              <a:rPr lang="de-DE" sz="1000" dirty="0">
                <a:solidFill>
                  <a:srgbClr val="000000"/>
                </a:solidFill>
                <a:effectLst/>
                <a:latin typeface="Montserrat"/>
              </a:rPr>
              <a:t>.</a:t>
            </a:r>
          </a:p>
        </p:txBody>
      </p:sp>
      <p:sp>
        <p:nvSpPr>
          <p:cNvPr id="3" name="Textfeld 2">
            <a:extLst>
              <a:ext uri="{FF2B5EF4-FFF2-40B4-BE49-F238E27FC236}">
                <a16:creationId xmlns:a16="http://schemas.microsoft.com/office/drawing/2014/main" id="{6294414F-E0EF-7622-FDA3-360BBFFE4761}"/>
              </a:ext>
            </a:extLst>
          </p:cNvPr>
          <p:cNvSpPr txBox="1"/>
          <p:nvPr/>
        </p:nvSpPr>
        <p:spPr>
          <a:xfrm>
            <a:off x="4098831" y="3017616"/>
            <a:ext cx="3030630" cy="369332"/>
          </a:xfrm>
          <a:prstGeom prst="rect">
            <a:avLst/>
          </a:prstGeom>
          <a:noFill/>
        </p:spPr>
        <p:txBody>
          <a:bodyPr wrap="square">
            <a:spAutoFit/>
          </a:bodyPr>
          <a:lstStyle/>
          <a:p>
            <a:pPr algn="l"/>
            <a:r>
              <a:rPr lang="de-DE" b="1" cap="all" dirty="0">
                <a:effectLst/>
                <a:latin typeface="Montserrat ExtraBold" pitchFamily="2" charset="77"/>
              </a:rPr>
              <a:t>         </a:t>
            </a:r>
            <a:r>
              <a:rPr lang="de-DE" b="1" cap="all" dirty="0" err="1">
                <a:effectLst/>
                <a:latin typeface="Montserrat ExtraBold" pitchFamily="2" charset="77"/>
              </a:rPr>
              <a:t>Lorem</a:t>
            </a:r>
            <a:r>
              <a:rPr lang="de-DE" b="1" cap="all" dirty="0">
                <a:effectLst/>
                <a:latin typeface="Montserrat ExtraBold" pitchFamily="2" charset="77"/>
              </a:rPr>
              <a:t> Ipsum</a:t>
            </a:r>
          </a:p>
        </p:txBody>
      </p:sp>
      <p:sp>
        <p:nvSpPr>
          <p:cNvPr id="13" name="Textfeld 12">
            <a:extLst>
              <a:ext uri="{FF2B5EF4-FFF2-40B4-BE49-F238E27FC236}">
                <a16:creationId xmlns:a16="http://schemas.microsoft.com/office/drawing/2014/main" id="{1242E129-E571-159E-4B02-9C251DB513B7}"/>
              </a:ext>
            </a:extLst>
          </p:cNvPr>
          <p:cNvSpPr txBox="1"/>
          <p:nvPr/>
        </p:nvSpPr>
        <p:spPr>
          <a:xfrm>
            <a:off x="726665" y="3375964"/>
            <a:ext cx="3014793" cy="707886"/>
          </a:xfrm>
          <a:prstGeom prst="rect">
            <a:avLst/>
          </a:prstGeom>
          <a:noFill/>
        </p:spPr>
        <p:txBody>
          <a:bodyPr wrap="square">
            <a:spAutoFit/>
          </a:bodyPr>
          <a:lstStyle/>
          <a:p>
            <a:pPr algn="l"/>
            <a:r>
              <a:rPr lang="de-DE" sz="1000" dirty="0">
                <a:solidFill>
                  <a:srgbClr val="000000"/>
                </a:solidFill>
                <a:effectLst/>
                <a:latin typeface="Montserrat"/>
              </a:rPr>
              <a:t>At </a:t>
            </a:r>
            <a:r>
              <a:rPr lang="de-DE" sz="1000" dirty="0" err="1">
                <a:solidFill>
                  <a:srgbClr val="000000"/>
                </a:solidFill>
                <a:effectLst/>
                <a:latin typeface="Montserrat"/>
              </a:rPr>
              <a:t>vero</a:t>
            </a:r>
            <a:r>
              <a:rPr lang="de-DE" sz="1000" dirty="0">
                <a:solidFill>
                  <a:srgbClr val="000000"/>
                </a:solidFill>
                <a:effectLst/>
                <a:latin typeface="Montserrat"/>
              </a:rPr>
              <a:t> </a:t>
            </a:r>
            <a:r>
              <a:rPr lang="de-DE" sz="1000" dirty="0" err="1">
                <a:solidFill>
                  <a:srgbClr val="000000"/>
                </a:solidFill>
                <a:effectLst/>
                <a:latin typeface="Montserrat"/>
              </a:rPr>
              <a:t>eos</a:t>
            </a:r>
            <a:r>
              <a:rPr lang="de-DE" sz="1000" dirty="0">
                <a:solidFill>
                  <a:srgbClr val="000000"/>
                </a:solidFill>
                <a:effectLst/>
                <a:latin typeface="Montserrat"/>
              </a:rPr>
              <a:t> et </a:t>
            </a:r>
            <a:r>
              <a:rPr lang="de-DE" sz="1000" dirty="0" err="1">
                <a:solidFill>
                  <a:srgbClr val="000000"/>
                </a:solidFill>
                <a:effectLst/>
                <a:latin typeface="Montserrat"/>
              </a:rPr>
              <a:t>accusam</a:t>
            </a:r>
            <a:r>
              <a:rPr lang="de-DE" sz="1000" dirty="0">
                <a:solidFill>
                  <a:srgbClr val="000000"/>
                </a:solidFill>
                <a:effectLst/>
                <a:latin typeface="Montserrat"/>
              </a:rPr>
              <a:t> et </a:t>
            </a:r>
            <a:r>
              <a:rPr lang="de-DE" sz="1000" dirty="0" err="1">
                <a:solidFill>
                  <a:srgbClr val="000000"/>
                </a:solidFill>
                <a:effectLst/>
                <a:latin typeface="Montserrat"/>
              </a:rPr>
              <a:t>justo</a:t>
            </a:r>
            <a:r>
              <a:rPr lang="de-DE" sz="1000" dirty="0">
                <a:solidFill>
                  <a:srgbClr val="000000"/>
                </a:solidFill>
                <a:effectLst/>
                <a:latin typeface="Montserrat"/>
              </a:rPr>
              <a:t> </a:t>
            </a:r>
            <a:r>
              <a:rPr lang="de-DE" sz="1000" dirty="0" err="1">
                <a:solidFill>
                  <a:srgbClr val="000000"/>
                </a:solidFill>
                <a:effectLst/>
                <a:latin typeface="Montserrat"/>
              </a:rPr>
              <a:t>duo</a:t>
            </a:r>
            <a:r>
              <a:rPr lang="de-DE" sz="1000" dirty="0">
                <a:solidFill>
                  <a:srgbClr val="000000"/>
                </a:solidFill>
                <a:effectLst/>
                <a:latin typeface="Montserrat"/>
              </a:rPr>
              <a:t> </a:t>
            </a:r>
            <a:r>
              <a:rPr lang="de-DE" sz="1000" dirty="0" err="1">
                <a:solidFill>
                  <a:srgbClr val="000000"/>
                </a:solidFill>
                <a:effectLst/>
                <a:latin typeface="Montserrat"/>
              </a:rPr>
              <a:t>dolores</a:t>
            </a:r>
            <a:r>
              <a:rPr lang="de-DE" sz="1000" dirty="0">
                <a:solidFill>
                  <a:srgbClr val="000000"/>
                </a:solidFill>
                <a:effectLst/>
                <a:latin typeface="Montserrat"/>
              </a:rPr>
              <a:t> et </a:t>
            </a:r>
            <a:r>
              <a:rPr lang="de-DE" sz="1000" dirty="0" err="1">
                <a:solidFill>
                  <a:srgbClr val="000000"/>
                </a:solidFill>
                <a:effectLst/>
                <a:latin typeface="Montserrat"/>
              </a:rPr>
              <a:t>ea</a:t>
            </a:r>
            <a:r>
              <a:rPr lang="de-DE" sz="1000" dirty="0">
                <a:solidFill>
                  <a:srgbClr val="000000"/>
                </a:solidFill>
                <a:effectLst/>
                <a:latin typeface="Montserrat"/>
              </a:rPr>
              <a:t> </a:t>
            </a:r>
            <a:r>
              <a:rPr lang="de-DE" sz="1000" dirty="0" err="1">
                <a:solidFill>
                  <a:srgbClr val="000000"/>
                </a:solidFill>
                <a:effectLst/>
                <a:latin typeface="Montserrat"/>
              </a:rPr>
              <a:t>rebum</a:t>
            </a:r>
            <a:r>
              <a:rPr lang="de-DE" sz="1000" dirty="0">
                <a:solidFill>
                  <a:srgbClr val="000000"/>
                </a:solidFill>
                <a:effectLst/>
                <a:latin typeface="Montserrat"/>
              </a:rPr>
              <a:t>. Stet </a:t>
            </a:r>
            <a:r>
              <a:rPr lang="de-DE" sz="1000" dirty="0" err="1">
                <a:solidFill>
                  <a:srgbClr val="000000"/>
                </a:solidFill>
                <a:effectLst/>
                <a:latin typeface="Montserrat"/>
              </a:rPr>
              <a:t>clita</a:t>
            </a:r>
            <a:r>
              <a:rPr lang="de-DE" sz="1000" dirty="0">
                <a:solidFill>
                  <a:srgbClr val="000000"/>
                </a:solidFill>
                <a:effectLst/>
                <a:latin typeface="Montserrat"/>
              </a:rPr>
              <a:t> </a:t>
            </a:r>
            <a:r>
              <a:rPr lang="de-DE" sz="1000" dirty="0" err="1">
                <a:solidFill>
                  <a:srgbClr val="000000"/>
                </a:solidFill>
                <a:effectLst/>
                <a:latin typeface="Montserrat"/>
              </a:rPr>
              <a:t>kasd</a:t>
            </a:r>
            <a:r>
              <a:rPr lang="de-DE" sz="1000" dirty="0">
                <a:solidFill>
                  <a:srgbClr val="000000"/>
                </a:solidFill>
                <a:effectLst/>
                <a:latin typeface="Montserrat"/>
              </a:rPr>
              <a:t> </a:t>
            </a:r>
            <a:r>
              <a:rPr lang="de-DE" sz="1000" dirty="0" err="1">
                <a:solidFill>
                  <a:srgbClr val="000000"/>
                </a:solidFill>
                <a:effectLst/>
                <a:latin typeface="Montserrat"/>
              </a:rPr>
              <a:t>gubergren</a:t>
            </a:r>
            <a:r>
              <a:rPr lang="de-DE" sz="1000" dirty="0">
                <a:solidFill>
                  <a:srgbClr val="000000"/>
                </a:solidFill>
                <a:effectLst/>
                <a:latin typeface="Montserrat"/>
              </a:rPr>
              <a:t>, </a:t>
            </a:r>
            <a:r>
              <a:rPr lang="de-DE" sz="1000" dirty="0" err="1">
                <a:solidFill>
                  <a:srgbClr val="000000"/>
                </a:solidFill>
                <a:effectLst/>
                <a:latin typeface="Montserrat"/>
              </a:rPr>
              <a:t>no</a:t>
            </a:r>
            <a:r>
              <a:rPr lang="de-DE" sz="1000" dirty="0">
                <a:solidFill>
                  <a:srgbClr val="000000"/>
                </a:solidFill>
                <a:effectLst/>
                <a:latin typeface="Montserrat"/>
              </a:rPr>
              <a:t> </a:t>
            </a:r>
            <a:r>
              <a:rPr lang="de-DE" sz="1000" dirty="0" err="1">
                <a:solidFill>
                  <a:srgbClr val="000000"/>
                </a:solidFill>
                <a:effectLst/>
                <a:latin typeface="Montserrat"/>
              </a:rPr>
              <a:t>sea</a:t>
            </a:r>
            <a:r>
              <a:rPr lang="de-DE" sz="1000" dirty="0">
                <a:solidFill>
                  <a:srgbClr val="000000"/>
                </a:solidFill>
                <a:effectLst/>
                <a:latin typeface="Montserrat"/>
              </a:rPr>
              <a:t> </a:t>
            </a:r>
            <a:r>
              <a:rPr lang="de-DE" sz="1000" dirty="0" err="1">
                <a:solidFill>
                  <a:srgbClr val="000000"/>
                </a:solidFill>
                <a:effectLst/>
                <a:latin typeface="Montserrat"/>
              </a:rPr>
              <a:t>takimata</a:t>
            </a:r>
            <a:r>
              <a:rPr lang="de-DE" sz="1000" dirty="0">
                <a:solidFill>
                  <a:srgbClr val="000000"/>
                </a:solidFill>
                <a:effectLst/>
                <a:latin typeface="Montserrat"/>
              </a:rPr>
              <a:t> sanctus </a:t>
            </a:r>
            <a:r>
              <a:rPr lang="de-DE" sz="1000" dirty="0" err="1">
                <a:solidFill>
                  <a:srgbClr val="000000"/>
                </a:solidFill>
                <a:effectLst/>
                <a:latin typeface="Montserrat"/>
              </a:rPr>
              <a:t>est</a:t>
            </a:r>
            <a:r>
              <a:rPr lang="de-DE" sz="1000" dirty="0">
                <a:solidFill>
                  <a:srgbClr val="000000"/>
                </a:solidFill>
                <a:effectLst/>
                <a:latin typeface="Montserrat"/>
              </a:rPr>
              <a:t> </a:t>
            </a:r>
            <a:r>
              <a:rPr lang="de-DE" sz="1000" dirty="0" err="1">
                <a:solidFill>
                  <a:srgbClr val="000000"/>
                </a:solidFill>
                <a:effectLst/>
                <a:latin typeface="Montserrat"/>
              </a:rPr>
              <a:t>Lorem</a:t>
            </a:r>
            <a:r>
              <a:rPr lang="de-DE" sz="1000" dirty="0">
                <a:solidFill>
                  <a:srgbClr val="000000"/>
                </a:solidFill>
                <a:effectLst/>
                <a:latin typeface="Montserrat"/>
              </a:rPr>
              <a:t> </a:t>
            </a:r>
            <a:r>
              <a:rPr lang="de-DE" sz="1000" dirty="0" err="1">
                <a:solidFill>
                  <a:srgbClr val="000000"/>
                </a:solidFill>
                <a:effectLst/>
                <a:latin typeface="Montserrat"/>
              </a:rPr>
              <a:t>ipsum</a:t>
            </a:r>
            <a:r>
              <a:rPr lang="de-DE" sz="1000" dirty="0">
                <a:solidFill>
                  <a:srgbClr val="000000"/>
                </a:solidFill>
                <a:effectLst/>
                <a:latin typeface="Montserrat"/>
              </a:rPr>
              <a:t> </a:t>
            </a:r>
            <a:r>
              <a:rPr lang="de-DE" sz="1000" dirty="0" err="1">
                <a:solidFill>
                  <a:srgbClr val="000000"/>
                </a:solidFill>
                <a:effectLst/>
                <a:latin typeface="Montserrat"/>
              </a:rPr>
              <a:t>dolor</a:t>
            </a:r>
            <a:r>
              <a:rPr lang="de-DE" sz="1000" dirty="0">
                <a:solidFill>
                  <a:srgbClr val="000000"/>
                </a:solidFill>
                <a:effectLst/>
                <a:latin typeface="Montserrat"/>
              </a:rPr>
              <a:t> </a:t>
            </a:r>
            <a:r>
              <a:rPr lang="de-DE" sz="1000" dirty="0" err="1">
                <a:solidFill>
                  <a:srgbClr val="000000"/>
                </a:solidFill>
                <a:effectLst/>
                <a:latin typeface="Montserrat"/>
              </a:rPr>
              <a:t>sit</a:t>
            </a:r>
            <a:r>
              <a:rPr lang="de-DE" sz="1000" dirty="0">
                <a:solidFill>
                  <a:srgbClr val="000000"/>
                </a:solidFill>
                <a:effectLst/>
                <a:latin typeface="Montserrat"/>
              </a:rPr>
              <a:t> </a:t>
            </a:r>
            <a:r>
              <a:rPr lang="de-DE" sz="1000" dirty="0" err="1">
                <a:solidFill>
                  <a:srgbClr val="000000"/>
                </a:solidFill>
                <a:effectLst/>
                <a:latin typeface="Montserrat"/>
              </a:rPr>
              <a:t>amet</a:t>
            </a:r>
            <a:r>
              <a:rPr lang="de-DE" sz="1000" dirty="0">
                <a:solidFill>
                  <a:srgbClr val="000000"/>
                </a:solidFill>
                <a:effectLst/>
                <a:latin typeface="Montserrat"/>
              </a:rPr>
              <a:t>.</a:t>
            </a:r>
          </a:p>
        </p:txBody>
      </p:sp>
      <p:sp>
        <p:nvSpPr>
          <p:cNvPr id="18" name="Textfeld 17">
            <a:extLst>
              <a:ext uri="{FF2B5EF4-FFF2-40B4-BE49-F238E27FC236}">
                <a16:creationId xmlns:a16="http://schemas.microsoft.com/office/drawing/2014/main" id="{D2EBAD52-4643-DC96-AA21-7024B5EF39AD}"/>
              </a:ext>
            </a:extLst>
          </p:cNvPr>
          <p:cNvSpPr txBox="1"/>
          <p:nvPr/>
        </p:nvSpPr>
        <p:spPr>
          <a:xfrm>
            <a:off x="726666" y="3017616"/>
            <a:ext cx="3030630" cy="369332"/>
          </a:xfrm>
          <a:prstGeom prst="rect">
            <a:avLst/>
          </a:prstGeom>
          <a:noFill/>
        </p:spPr>
        <p:txBody>
          <a:bodyPr wrap="square">
            <a:spAutoFit/>
          </a:bodyPr>
          <a:lstStyle/>
          <a:p>
            <a:pPr algn="l"/>
            <a:r>
              <a:rPr lang="de-DE" b="1" cap="all" dirty="0">
                <a:latin typeface="Montserrat ExtraBold" pitchFamily="2" charset="77"/>
              </a:rPr>
              <a:t>          </a:t>
            </a:r>
            <a:r>
              <a:rPr lang="de-DE" b="1" cap="all" dirty="0" err="1">
                <a:effectLst/>
                <a:latin typeface="Montserrat ExtraBold" pitchFamily="2" charset="77"/>
              </a:rPr>
              <a:t>Lorem</a:t>
            </a:r>
            <a:r>
              <a:rPr lang="de-DE" b="1" cap="all" dirty="0">
                <a:effectLst/>
                <a:latin typeface="Montserrat ExtraBold" pitchFamily="2" charset="77"/>
              </a:rPr>
              <a:t> Ipsum</a:t>
            </a:r>
          </a:p>
        </p:txBody>
      </p:sp>
      <p:sp>
        <p:nvSpPr>
          <p:cNvPr id="19" name="Textfeld 18">
            <a:extLst>
              <a:ext uri="{FF2B5EF4-FFF2-40B4-BE49-F238E27FC236}">
                <a16:creationId xmlns:a16="http://schemas.microsoft.com/office/drawing/2014/main" id="{75C4D842-B5AC-8BE1-980A-4043B1BBFE20}"/>
              </a:ext>
            </a:extLst>
          </p:cNvPr>
          <p:cNvSpPr txBox="1"/>
          <p:nvPr/>
        </p:nvSpPr>
        <p:spPr>
          <a:xfrm>
            <a:off x="4098830" y="5471789"/>
            <a:ext cx="3030630" cy="707886"/>
          </a:xfrm>
          <a:prstGeom prst="rect">
            <a:avLst/>
          </a:prstGeom>
          <a:noFill/>
        </p:spPr>
        <p:txBody>
          <a:bodyPr wrap="square">
            <a:spAutoFit/>
          </a:bodyPr>
          <a:lstStyle/>
          <a:p>
            <a:pPr algn="l"/>
            <a:r>
              <a:rPr lang="de-DE" sz="1000" dirty="0">
                <a:solidFill>
                  <a:srgbClr val="000000"/>
                </a:solidFill>
                <a:effectLst/>
                <a:latin typeface="Montserrat"/>
              </a:rPr>
              <a:t>At </a:t>
            </a:r>
            <a:r>
              <a:rPr lang="de-DE" sz="1000" dirty="0" err="1">
                <a:solidFill>
                  <a:srgbClr val="000000"/>
                </a:solidFill>
                <a:effectLst/>
                <a:latin typeface="Montserrat"/>
              </a:rPr>
              <a:t>vero</a:t>
            </a:r>
            <a:r>
              <a:rPr lang="de-DE" sz="1000" dirty="0">
                <a:solidFill>
                  <a:srgbClr val="000000"/>
                </a:solidFill>
                <a:effectLst/>
                <a:latin typeface="Montserrat"/>
              </a:rPr>
              <a:t> </a:t>
            </a:r>
            <a:r>
              <a:rPr lang="de-DE" sz="1000" dirty="0" err="1">
                <a:solidFill>
                  <a:srgbClr val="000000"/>
                </a:solidFill>
                <a:effectLst/>
                <a:latin typeface="Montserrat"/>
              </a:rPr>
              <a:t>eos</a:t>
            </a:r>
            <a:r>
              <a:rPr lang="de-DE" sz="1000" dirty="0">
                <a:solidFill>
                  <a:srgbClr val="000000"/>
                </a:solidFill>
                <a:effectLst/>
                <a:latin typeface="Montserrat"/>
              </a:rPr>
              <a:t> et </a:t>
            </a:r>
            <a:r>
              <a:rPr lang="de-DE" sz="1000" dirty="0" err="1">
                <a:solidFill>
                  <a:srgbClr val="000000"/>
                </a:solidFill>
                <a:effectLst/>
                <a:latin typeface="Montserrat"/>
              </a:rPr>
              <a:t>accusam</a:t>
            </a:r>
            <a:r>
              <a:rPr lang="de-DE" sz="1000" dirty="0">
                <a:solidFill>
                  <a:srgbClr val="000000"/>
                </a:solidFill>
                <a:effectLst/>
                <a:latin typeface="Montserrat"/>
              </a:rPr>
              <a:t> et </a:t>
            </a:r>
            <a:r>
              <a:rPr lang="de-DE" sz="1000" dirty="0" err="1">
                <a:solidFill>
                  <a:srgbClr val="000000"/>
                </a:solidFill>
                <a:effectLst/>
                <a:latin typeface="Montserrat"/>
              </a:rPr>
              <a:t>justo</a:t>
            </a:r>
            <a:r>
              <a:rPr lang="de-DE" sz="1000" dirty="0">
                <a:solidFill>
                  <a:srgbClr val="000000"/>
                </a:solidFill>
                <a:effectLst/>
                <a:latin typeface="Montserrat"/>
              </a:rPr>
              <a:t> </a:t>
            </a:r>
            <a:r>
              <a:rPr lang="de-DE" sz="1000" dirty="0" err="1">
                <a:solidFill>
                  <a:srgbClr val="000000"/>
                </a:solidFill>
                <a:effectLst/>
                <a:latin typeface="Montserrat"/>
              </a:rPr>
              <a:t>duo</a:t>
            </a:r>
            <a:r>
              <a:rPr lang="de-DE" sz="1000" dirty="0">
                <a:solidFill>
                  <a:srgbClr val="000000"/>
                </a:solidFill>
                <a:effectLst/>
                <a:latin typeface="Montserrat"/>
              </a:rPr>
              <a:t> </a:t>
            </a:r>
            <a:r>
              <a:rPr lang="de-DE" sz="1000" dirty="0" err="1">
                <a:solidFill>
                  <a:srgbClr val="000000"/>
                </a:solidFill>
                <a:effectLst/>
                <a:latin typeface="Montserrat"/>
              </a:rPr>
              <a:t>dolores</a:t>
            </a:r>
            <a:r>
              <a:rPr lang="de-DE" sz="1000" dirty="0">
                <a:solidFill>
                  <a:srgbClr val="000000"/>
                </a:solidFill>
                <a:effectLst/>
                <a:latin typeface="Montserrat"/>
              </a:rPr>
              <a:t> et </a:t>
            </a:r>
            <a:r>
              <a:rPr lang="de-DE" sz="1000" dirty="0" err="1">
                <a:solidFill>
                  <a:srgbClr val="000000"/>
                </a:solidFill>
                <a:effectLst/>
                <a:latin typeface="Montserrat"/>
              </a:rPr>
              <a:t>ea</a:t>
            </a:r>
            <a:r>
              <a:rPr lang="de-DE" sz="1000" dirty="0">
                <a:solidFill>
                  <a:srgbClr val="000000"/>
                </a:solidFill>
                <a:effectLst/>
                <a:latin typeface="Montserrat"/>
              </a:rPr>
              <a:t> </a:t>
            </a:r>
            <a:r>
              <a:rPr lang="de-DE" sz="1000" dirty="0" err="1">
                <a:solidFill>
                  <a:srgbClr val="000000"/>
                </a:solidFill>
                <a:effectLst/>
                <a:latin typeface="Montserrat"/>
              </a:rPr>
              <a:t>rebum</a:t>
            </a:r>
            <a:r>
              <a:rPr lang="de-DE" sz="1000" dirty="0">
                <a:solidFill>
                  <a:srgbClr val="000000"/>
                </a:solidFill>
                <a:effectLst/>
                <a:latin typeface="Montserrat"/>
              </a:rPr>
              <a:t>. Stet </a:t>
            </a:r>
            <a:r>
              <a:rPr lang="de-DE" sz="1000" dirty="0" err="1">
                <a:solidFill>
                  <a:srgbClr val="000000"/>
                </a:solidFill>
                <a:effectLst/>
                <a:latin typeface="Montserrat"/>
              </a:rPr>
              <a:t>clita</a:t>
            </a:r>
            <a:r>
              <a:rPr lang="de-DE" sz="1000" dirty="0">
                <a:solidFill>
                  <a:srgbClr val="000000"/>
                </a:solidFill>
                <a:effectLst/>
                <a:latin typeface="Montserrat"/>
              </a:rPr>
              <a:t> </a:t>
            </a:r>
            <a:r>
              <a:rPr lang="de-DE" sz="1000" dirty="0" err="1">
                <a:solidFill>
                  <a:srgbClr val="000000"/>
                </a:solidFill>
                <a:effectLst/>
                <a:latin typeface="Montserrat"/>
              </a:rPr>
              <a:t>kasd</a:t>
            </a:r>
            <a:r>
              <a:rPr lang="de-DE" sz="1000" dirty="0">
                <a:solidFill>
                  <a:srgbClr val="000000"/>
                </a:solidFill>
                <a:effectLst/>
                <a:latin typeface="Montserrat"/>
              </a:rPr>
              <a:t> </a:t>
            </a:r>
            <a:r>
              <a:rPr lang="de-DE" sz="1000" dirty="0" err="1">
                <a:solidFill>
                  <a:srgbClr val="000000"/>
                </a:solidFill>
                <a:effectLst/>
                <a:latin typeface="Montserrat"/>
              </a:rPr>
              <a:t>gubergren</a:t>
            </a:r>
            <a:r>
              <a:rPr lang="de-DE" sz="1000" dirty="0">
                <a:solidFill>
                  <a:srgbClr val="000000"/>
                </a:solidFill>
                <a:effectLst/>
                <a:latin typeface="Montserrat"/>
              </a:rPr>
              <a:t>, </a:t>
            </a:r>
            <a:r>
              <a:rPr lang="de-DE" sz="1000" dirty="0" err="1">
                <a:solidFill>
                  <a:srgbClr val="000000"/>
                </a:solidFill>
                <a:effectLst/>
                <a:latin typeface="Montserrat"/>
              </a:rPr>
              <a:t>no</a:t>
            </a:r>
            <a:r>
              <a:rPr lang="de-DE" sz="1000" dirty="0">
                <a:solidFill>
                  <a:srgbClr val="000000"/>
                </a:solidFill>
                <a:effectLst/>
                <a:latin typeface="Montserrat"/>
              </a:rPr>
              <a:t> </a:t>
            </a:r>
            <a:r>
              <a:rPr lang="de-DE" sz="1000" dirty="0" err="1">
                <a:solidFill>
                  <a:srgbClr val="000000"/>
                </a:solidFill>
                <a:effectLst/>
                <a:latin typeface="Montserrat"/>
              </a:rPr>
              <a:t>sea</a:t>
            </a:r>
            <a:r>
              <a:rPr lang="de-DE" sz="1000" dirty="0">
                <a:solidFill>
                  <a:srgbClr val="000000"/>
                </a:solidFill>
                <a:effectLst/>
                <a:latin typeface="Montserrat"/>
              </a:rPr>
              <a:t> </a:t>
            </a:r>
            <a:r>
              <a:rPr lang="de-DE" sz="1000" dirty="0" err="1">
                <a:solidFill>
                  <a:srgbClr val="000000"/>
                </a:solidFill>
                <a:effectLst/>
                <a:latin typeface="Montserrat"/>
              </a:rPr>
              <a:t>takimata</a:t>
            </a:r>
            <a:r>
              <a:rPr lang="de-DE" sz="1000" dirty="0">
                <a:solidFill>
                  <a:srgbClr val="000000"/>
                </a:solidFill>
                <a:effectLst/>
                <a:latin typeface="Montserrat"/>
              </a:rPr>
              <a:t> sanctus </a:t>
            </a:r>
            <a:r>
              <a:rPr lang="de-DE" sz="1000" dirty="0" err="1">
                <a:solidFill>
                  <a:srgbClr val="000000"/>
                </a:solidFill>
                <a:effectLst/>
                <a:latin typeface="Montserrat"/>
              </a:rPr>
              <a:t>est</a:t>
            </a:r>
            <a:r>
              <a:rPr lang="de-DE" sz="1000" dirty="0">
                <a:solidFill>
                  <a:srgbClr val="000000"/>
                </a:solidFill>
                <a:effectLst/>
                <a:latin typeface="Montserrat"/>
              </a:rPr>
              <a:t> </a:t>
            </a:r>
            <a:r>
              <a:rPr lang="de-DE" sz="1000" dirty="0" err="1">
                <a:solidFill>
                  <a:srgbClr val="000000"/>
                </a:solidFill>
                <a:effectLst/>
                <a:latin typeface="Montserrat"/>
              </a:rPr>
              <a:t>Lorem</a:t>
            </a:r>
            <a:r>
              <a:rPr lang="de-DE" sz="1000" dirty="0">
                <a:solidFill>
                  <a:srgbClr val="000000"/>
                </a:solidFill>
                <a:effectLst/>
                <a:latin typeface="Montserrat"/>
              </a:rPr>
              <a:t> </a:t>
            </a:r>
            <a:r>
              <a:rPr lang="de-DE" sz="1000" dirty="0" err="1">
                <a:solidFill>
                  <a:srgbClr val="000000"/>
                </a:solidFill>
                <a:effectLst/>
                <a:latin typeface="Montserrat"/>
              </a:rPr>
              <a:t>ipsum</a:t>
            </a:r>
            <a:r>
              <a:rPr lang="de-DE" sz="1000" dirty="0">
                <a:solidFill>
                  <a:srgbClr val="000000"/>
                </a:solidFill>
                <a:effectLst/>
                <a:latin typeface="Montserrat"/>
              </a:rPr>
              <a:t> </a:t>
            </a:r>
            <a:r>
              <a:rPr lang="de-DE" sz="1000" dirty="0" err="1">
                <a:solidFill>
                  <a:srgbClr val="000000"/>
                </a:solidFill>
                <a:effectLst/>
                <a:latin typeface="Montserrat"/>
              </a:rPr>
              <a:t>dolor</a:t>
            </a:r>
            <a:r>
              <a:rPr lang="de-DE" sz="1000" dirty="0">
                <a:solidFill>
                  <a:srgbClr val="000000"/>
                </a:solidFill>
                <a:effectLst/>
                <a:latin typeface="Montserrat"/>
              </a:rPr>
              <a:t> </a:t>
            </a:r>
            <a:r>
              <a:rPr lang="de-DE" sz="1000" dirty="0" err="1">
                <a:solidFill>
                  <a:srgbClr val="000000"/>
                </a:solidFill>
                <a:effectLst/>
                <a:latin typeface="Montserrat"/>
              </a:rPr>
              <a:t>sit</a:t>
            </a:r>
            <a:r>
              <a:rPr lang="de-DE" sz="1000" dirty="0">
                <a:solidFill>
                  <a:srgbClr val="000000"/>
                </a:solidFill>
                <a:effectLst/>
                <a:latin typeface="Montserrat"/>
              </a:rPr>
              <a:t> </a:t>
            </a:r>
            <a:r>
              <a:rPr lang="de-DE" sz="1000" dirty="0" err="1">
                <a:solidFill>
                  <a:srgbClr val="000000"/>
                </a:solidFill>
                <a:effectLst/>
                <a:latin typeface="Montserrat"/>
              </a:rPr>
              <a:t>amet</a:t>
            </a:r>
            <a:r>
              <a:rPr lang="de-DE" sz="1000" dirty="0">
                <a:solidFill>
                  <a:srgbClr val="000000"/>
                </a:solidFill>
                <a:effectLst/>
                <a:latin typeface="Montserrat"/>
              </a:rPr>
              <a:t>.</a:t>
            </a:r>
          </a:p>
        </p:txBody>
      </p:sp>
      <p:sp>
        <p:nvSpPr>
          <p:cNvPr id="20" name="Textfeld 19">
            <a:extLst>
              <a:ext uri="{FF2B5EF4-FFF2-40B4-BE49-F238E27FC236}">
                <a16:creationId xmlns:a16="http://schemas.microsoft.com/office/drawing/2014/main" id="{EC04F555-A2C8-CC53-2321-6BE62B62C529}"/>
              </a:ext>
            </a:extLst>
          </p:cNvPr>
          <p:cNvSpPr txBox="1"/>
          <p:nvPr/>
        </p:nvSpPr>
        <p:spPr>
          <a:xfrm>
            <a:off x="4098831" y="5113441"/>
            <a:ext cx="3030630" cy="369332"/>
          </a:xfrm>
          <a:prstGeom prst="rect">
            <a:avLst/>
          </a:prstGeom>
          <a:noFill/>
        </p:spPr>
        <p:txBody>
          <a:bodyPr wrap="square">
            <a:spAutoFit/>
          </a:bodyPr>
          <a:lstStyle/>
          <a:p>
            <a:pPr algn="l"/>
            <a:r>
              <a:rPr lang="de-DE" b="1" cap="all" dirty="0">
                <a:effectLst/>
                <a:latin typeface="Montserrat ExtraBold" pitchFamily="2" charset="77"/>
              </a:rPr>
              <a:t>         </a:t>
            </a:r>
            <a:r>
              <a:rPr lang="de-DE" b="1" cap="all" dirty="0" err="1">
                <a:effectLst/>
                <a:latin typeface="Montserrat ExtraBold" pitchFamily="2" charset="77"/>
              </a:rPr>
              <a:t>Lorem</a:t>
            </a:r>
            <a:r>
              <a:rPr lang="de-DE" b="1" cap="all" dirty="0">
                <a:effectLst/>
                <a:latin typeface="Montserrat ExtraBold" pitchFamily="2" charset="77"/>
              </a:rPr>
              <a:t> Ipsum</a:t>
            </a:r>
          </a:p>
        </p:txBody>
      </p:sp>
      <p:sp>
        <p:nvSpPr>
          <p:cNvPr id="21" name="Textfeld 20">
            <a:extLst>
              <a:ext uri="{FF2B5EF4-FFF2-40B4-BE49-F238E27FC236}">
                <a16:creationId xmlns:a16="http://schemas.microsoft.com/office/drawing/2014/main" id="{4ED42666-D01B-E07C-56F5-991EBF8D4C56}"/>
              </a:ext>
            </a:extLst>
          </p:cNvPr>
          <p:cNvSpPr txBox="1"/>
          <p:nvPr/>
        </p:nvSpPr>
        <p:spPr>
          <a:xfrm>
            <a:off x="726665" y="5471789"/>
            <a:ext cx="3030630" cy="707886"/>
          </a:xfrm>
          <a:prstGeom prst="rect">
            <a:avLst/>
          </a:prstGeom>
          <a:noFill/>
        </p:spPr>
        <p:txBody>
          <a:bodyPr wrap="square">
            <a:spAutoFit/>
          </a:bodyPr>
          <a:lstStyle/>
          <a:p>
            <a:pPr algn="l"/>
            <a:r>
              <a:rPr lang="de-DE" sz="1000" dirty="0">
                <a:solidFill>
                  <a:srgbClr val="000000"/>
                </a:solidFill>
                <a:effectLst/>
                <a:latin typeface="Montserrat"/>
              </a:rPr>
              <a:t>At </a:t>
            </a:r>
            <a:r>
              <a:rPr lang="de-DE" sz="1000" dirty="0" err="1">
                <a:solidFill>
                  <a:srgbClr val="000000"/>
                </a:solidFill>
                <a:effectLst/>
                <a:latin typeface="Montserrat"/>
              </a:rPr>
              <a:t>vero</a:t>
            </a:r>
            <a:r>
              <a:rPr lang="de-DE" sz="1000" dirty="0">
                <a:solidFill>
                  <a:srgbClr val="000000"/>
                </a:solidFill>
                <a:effectLst/>
                <a:latin typeface="Montserrat"/>
              </a:rPr>
              <a:t> </a:t>
            </a:r>
            <a:r>
              <a:rPr lang="de-DE" sz="1000" dirty="0" err="1">
                <a:solidFill>
                  <a:srgbClr val="000000"/>
                </a:solidFill>
                <a:effectLst/>
                <a:latin typeface="Montserrat"/>
              </a:rPr>
              <a:t>eos</a:t>
            </a:r>
            <a:r>
              <a:rPr lang="de-DE" sz="1000" dirty="0">
                <a:solidFill>
                  <a:srgbClr val="000000"/>
                </a:solidFill>
                <a:effectLst/>
                <a:latin typeface="Montserrat"/>
              </a:rPr>
              <a:t> et </a:t>
            </a:r>
            <a:r>
              <a:rPr lang="de-DE" sz="1000" dirty="0" err="1">
                <a:solidFill>
                  <a:srgbClr val="000000"/>
                </a:solidFill>
                <a:effectLst/>
                <a:latin typeface="Montserrat"/>
              </a:rPr>
              <a:t>accusam</a:t>
            </a:r>
            <a:r>
              <a:rPr lang="de-DE" sz="1000" dirty="0">
                <a:solidFill>
                  <a:srgbClr val="000000"/>
                </a:solidFill>
                <a:effectLst/>
                <a:latin typeface="Montserrat"/>
              </a:rPr>
              <a:t> et </a:t>
            </a:r>
            <a:r>
              <a:rPr lang="de-DE" sz="1000" dirty="0" err="1">
                <a:solidFill>
                  <a:srgbClr val="000000"/>
                </a:solidFill>
                <a:effectLst/>
                <a:latin typeface="Montserrat"/>
              </a:rPr>
              <a:t>justo</a:t>
            </a:r>
            <a:r>
              <a:rPr lang="de-DE" sz="1000" dirty="0">
                <a:solidFill>
                  <a:srgbClr val="000000"/>
                </a:solidFill>
                <a:effectLst/>
                <a:latin typeface="Montserrat"/>
              </a:rPr>
              <a:t> </a:t>
            </a:r>
            <a:r>
              <a:rPr lang="de-DE" sz="1000" dirty="0" err="1">
                <a:solidFill>
                  <a:srgbClr val="000000"/>
                </a:solidFill>
                <a:effectLst/>
                <a:latin typeface="Montserrat"/>
              </a:rPr>
              <a:t>duo</a:t>
            </a:r>
            <a:r>
              <a:rPr lang="de-DE" sz="1000" dirty="0">
                <a:solidFill>
                  <a:srgbClr val="000000"/>
                </a:solidFill>
                <a:effectLst/>
                <a:latin typeface="Montserrat"/>
              </a:rPr>
              <a:t> </a:t>
            </a:r>
            <a:r>
              <a:rPr lang="de-DE" sz="1000" dirty="0" err="1">
                <a:solidFill>
                  <a:srgbClr val="000000"/>
                </a:solidFill>
                <a:effectLst/>
                <a:latin typeface="Montserrat"/>
              </a:rPr>
              <a:t>dolores</a:t>
            </a:r>
            <a:r>
              <a:rPr lang="de-DE" sz="1000" dirty="0">
                <a:solidFill>
                  <a:srgbClr val="000000"/>
                </a:solidFill>
                <a:effectLst/>
                <a:latin typeface="Montserrat"/>
              </a:rPr>
              <a:t> et </a:t>
            </a:r>
            <a:r>
              <a:rPr lang="de-DE" sz="1000" dirty="0" err="1">
                <a:solidFill>
                  <a:srgbClr val="000000"/>
                </a:solidFill>
                <a:effectLst/>
                <a:latin typeface="Montserrat"/>
              </a:rPr>
              <a:t>ea</a:t>
            </a:r>
            <a:r>
              <a:rPr lang="de-DE" sz="1000" dirty="0">
                <a:solidFill>
                  <a:srgbClr val="000000"/>
                </a:solidFill>
                <a:effectLst/>
                <a:latin typeface="Montserrat"/>
              </a:rPr>
              <a:t> </a:t>
            </a:r>
            <a:r>
              <a:rPr lang="de-DE" sz="1000" dirty="0" err="1">
                <a:solidFill>
                  <a:srgbClr val="000000"/>
                </a:solidFill>
                <a:effectLst/>
                <a:latin typeface="Montserrat"/>
              </a:rPr>
              <a:t>rebum</a:t>
            </a:r>
            <a:r>
              <a:rPr lang="de-DE" sz="1000" dirty="0">
                <a:solidFill>
                  <a:srgbClr val="000000"/>
                </a:solidFill>
                <a:effectLst/>
                <a:latin typeface="Montserrat"/>
              </a:rPr>
              <a:t>. Stet </a:t>
            </a:r>
            <a:r>
              <a:rPr lang="de-DE" sz="1000" dirty="0" err="1">
                <a:solidFill>
                  <a:srgbClr val="000000"/>
                </a:solidFill>
                <a:effectLst/>
                <a:latin typeface="Montserrat"/>
              </a:rPr>
              <a:t>clita</a:t>
            </a:r>
            <a:r>
              <a:rPr lang="de-DE" sz="1000" dirty="0">
                <a:solidFill>
                  <a:srgbClr val="000000"/>
                </a:solidFill>
                <a:effectLst/>
                <a:latin typeface="Montserrat"/>
              </a:rPr>
              <a:t> </a:t>
            </a:r>
            <a:r>
              <a:rPr lang="de-DE" sz="1000" dirty="0" err="1">
                <a:solidFill>
                  <a:srgbClr val="000000"/>
                </a:solidFill>
                <a:effectLst/>
                <a:latin typeface="Montserrat"/>
              </a:rPr>
              <a:t>kasd</a:t>
            </a:r>
            <a:r>
              <a:rPr lang="de-DE" sz="1000" dirty="0">
                <a:solidFill>
                  <a:srgbClr val="000000"/>
                </a:solidFill>
                <a:effectLst/>
                <a:latin typeface="Montserrat"/>
              </a:rPr>
              <a:t> </a:t>
            </a:r>
            <a:r>
              <a:rPr lang="de-DE" sz="1000" dirty="0" err="1">
                <a:solidFill>
                  <a:srgbClr val="000000"/>
                </a:solidFill>
                <a:effectLst/>
                <a:latin typeface="Montserrat"/>
              </a:rPr>
              <a:t>gubergren</a:t>
            </a:r>
            <a:r>
              <a:rPr lang="de-DE" sz="1000" dirty="0">
                <a:solidFill>
                  <a:srgbClr val="000000"/>
                </a:solidFill>
                <a:effectLst/>
                <a:latin typeface="Montserrat"/>
              </a:rPr>
              <a:t>, </a:t>
            </a:r>
            <a:r>
              <a:rPr lang="de-DE" sz="1000" dirty="0" err="1">
                <a:solidFill>
                  <a:srgbClr val="000000"/>
                </a:solidFill>
                <a:effectLst/>
                <a:latin typeface="Montserrat"/>
              </a:rPr>
              <a:t>no</a:t>
            </a:r>
            <a:r>
              <a:rPr lang="de-DE" sz="1000" dirty="0">
                <a:solidFill>
                  <a:srgbClr val="000000"/>
                </a:solidFill>
                <a:effectLst/>
                <a:latin typeface="Montserrat"/>
              </a:rPr>
              <a:t> </a:t>
            </a:r>
            <a:r>
              <a:rPr lang="de-DE" sz="1000" dirty="0" err="1">
                <a:solidFill>
                  <a:srgbClr val="000000"/>
                </a:solidFill>
                <a:effectLst/>
                <a:latin typeface="Montserrat"/>
              </a:rPr>
              <a:t>sea</a:t>
            </a:r>
            <a:r>
              <a:rPr lang="de-DE" sz="1000" dirty="0">
                <a:solidFill>
                  <a:srgbClr val="000000"/>
                </a:solidFill>
                <a:effectLst/>
                <a:latin typeface="Montserrat"/>
              </a:rPr>
              <a:t> </a:t>
            </a:r>
            <a:r>
              <a:rPr lang="de-DE" sz="1000" dirty="0" err="1">
                <a:solidFill>
                  <a:srgbClr val="000000"/>
                </a:solidFill>
                <a:effectLst/>
                <a:latin typeface="Montserrat"/>
              </a:rPr>
              <a:t>takimata</a:t>
            </a:r>
            <a:r>
              <a:rPr lang="de-DE" sz="1000" dirty="0">
                <a:solidFill>
                  <a:srgbClr val="000000"/>
                </a:solidFill>
                <a:effectLst/>
                <a:latin typeface="Montserrat"/>
              </a:rPr>
              <a:t> sanctus </a:t>
            </a:r>
            <a:r>
              <a:rPr lang="de-DE" sz="1000" dirty="0" err="1">
                <a:solidFill>
                  <a:srgbClr val="000000"/>
                </a:solidFill>
                <a:effectLst/>
                <a:latin typeface="Montserrat"/>
              </a:rPr>
              <a:t>est</a:t>
            </a:r>
            <a:r>
              <a:rPr lang="de-DE" sz="1000" dirty="0">
                <a:solidFill>
                  <a:srgbClr val="000000"/>
                </a:solidFill>
                <a:effectLst/>
                <a:latin typeface="Montserrat"/>
              </a:rPr>
              <a:t> </a:t>
            </a:r>
            <a:r>
              <a:rPr lang="de-DE" sz="1000" dirty="0" err="1">
                <a:solidFill>
                  <a:srgbClr val="000000"/>
                </a:solidFill>
                <a:effectLst/>
                <a:latin typeface="Montserrat"/>
              </a:rPr>
              <a:t>Lorem</a:t>
            </a:r>
            <a:r>
              <a:rPr lang="de-DE" sz="1000" dirty="0">
                <a:solidFill>
                  <a:srgbClr val="000000"/>
                </a:solidFill>
                <a:effectLst/>
                <a:latin typeface="Montserrat"/>
              </a:rPr>
              <a:t> </a:t>
            </a:r>
            <a:r>
              <a:rPr lang="de-DE" sz="1000" dirty="0" err="1">
                <a:solidFill>
                  <a:srgbClr val="000000"/>
                </a:solidFill>
                <a:effectLst/>
                <a:latin typeface="Montserrat"/>
              </a:rPr>
              <a:t>ipsum</a:t>
            </a:r>
            <a:r>
              <a:rPr lang="de-DE" sz="1000" dirty="0">
                <a:solidFill>
                  <a:srgbClr val="000000"/>
                </a:solidFill>
                <a:effectLst/>
                <a:latin typeface="Montserrat"/>
              </a:rPr>
              <a:t> </a:t>
            </a:r>
            <a:r>
              <a:rPr lang="de-DE" sz="1000" dirty="0" err="1">
                <a:solidFill>
                  <a:srgbClr val="000000"/>
                </a:solidFill>
                <a:effectLst/>
                <a:latin typeface="Montserrat"/>
              </a:rPr>
              <a:t>dolor</a:t>
            </a:r>
            <a:r>
              <a:rPr lang="de-DE" sz="1000" dirty="0">
                <a:solidFill>
                  <a:srgbClr val="000000"/>
                </a:solidFill>
                <a:effectLst/>
                <a:latin typeface="Montserrat"/>
              </a:rPr>
              <a:t> </a:t>
            </a:r>
            <a:r>
              <a:rPr lang="de-DE" sz="1000" dirty="0" err="1">
                <a:solidFill>
                  <a:srgbClr val="000000"/>
                </a:solidFill>
                <a:effectLst/>
                <a:latin typeface="Montserrat"/>
              </a:rPr>
              <a:t>sit</a:t>
            </a:r>
            <a:r>
              <a:rPr lang="de-DE" sz="1000" dirty="0">
                <a:solidFill>
                  <a:srgbClr val="000000"/>
                </a:solidFill>
                <a:effectLst/>
                <a:latin typeface="Montserrat"/>
              </a:rPr>
              <a:t> </a:t>
            </a:r>
            <a:r>
              <a:rPr lang="de-DE" sz="1000" dirty="0" err="1">
                <a:solidFill>
                  <a:srgbClr val="000000"/>
                </a:solidFill>
                <a:effectLst/>
                <a:latin typeface="Montserrat"/>
              </a:rPr>
              <a:t>amet</a:t>
            </a:r>
            <a:r>
              <a:rPr lang="de-DE" sz="1000" dirty="0">
                <a:solidFill>
                  <a:srgbClr val="000000"/>
                </a:solidFill>
                <a:effectLst/>
                <a:latin typeface="Montserrat"/>
              </a:rPr>
              <a:t>.</a:t>
            </a:r>
          </a:p>
        </p:txBody>
      </p:sp>
      <p:sp>
        <p:nvSpPr>
          <p:cNvPr id="22" name="Textfeld 21">
            <a:extLst>
              <a:ext uri="{FF2B5EF4-FFF2-40B4-BE49-F238E27FC236}">
                <a16:creationId xmlns:a16="http://schemas.microsoft.com/office/drawing/2014/main" id="{51A4027D-907D-5C08-0B64-08D4D07AB006}"/>
              </a:ext>
            </a:extLst>
          </p:cNvPr>
          <p:cNvSpPr txBox="1"/>
          <p:nvPr/>
        </p:nvSpPr>
        <p:spPr>
          <a:xfrm>
            <a:off x="726666" y="5113441"/>
            <a:ext cx="3030630" cy="369332"/>
          </a:xfrm>
          <a:prstGeom prst="rect">
            <a:avLst/>
          </a:prstGeom>
          <a:noFill/>
        </p:spPr>
        <p:txBody>
          <a:bodyPr wrap="square">
            <a:spAutoFit/>
          </a:bodyPr>
          <a:lstStyle/>
          <a:p>
            <a:pPr algn="l"/>
            <a:r>
              <a:rPr lang="de-DE" b="1" cap="all" dirty="0">
                <a:effectLst/>
                <a:latin typeface="Montserrat ExtraBold" pitchFamily="2" charset="77"/>
              </a:rPr>
              <a:t>          </a:t>
            </a:r>
            <a:r>
              <a:rPr lang="de-DE" b="1" cap="all" dirty="0" err="1">
                <a:effectLst/>
                <a:latin typeface="Montserrat ExtraBold" pitchFamily="2" charset="77"/>
              </a:rPr>
              <a:t>Lorem</a:t>
            </a:r>
            <a:r>
              <a:rPr lang="de-DE" b="1" cap="all" dirty="0">
                <a:effectLst/>
                <a:latin typeface="Montserrat ExtraBold" pitchFamily="2" charset="77"/>
              </a:rPr>
              <a:t> Ipsum</a:t>
            </a:r>
          </a:p>
        </p:txBody>
      </p:sp>
      <p:pic>
        <p:nvPicPr>
          <p:cNvPr id="23" name="Grafik 22">
            <a:extLst>
              <a:ext uri="{FF2B5EF4-FFF2-40B4-BE49-F238E27FC236}">
                <a16:creationId xmlns:a16="http://schemas.microsoft.com/office/drawing/2014/main" id="{12F8B952-E764-BAC1-EB33-A3CB6A1021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1692" y="2898939"/>
            <a:ext cx="511814" cy="511814"/>
          </a:xfrm>
          <a:prstGeom prst="rect">
            <a:avLst/>
          </a:prstGeom>
        </p:spPr>
      </p:pic>
      <p:pic>
        <p:nvPicPr>
          <p:cNvPr id="24" name="Grafik 23">
            <a:extLst>
              <a:ext uri="{FF2B5EF4-FFF2-40B4-BE49-F238E27FC236}">
                <a16:creationId xmlns:a16="http://schemas.microsoft.com/office/drawing/2014/main" id="{9D2AC734-E308-D129-C2F6-B62EAA5ABE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38943" y="4973912"/>
            <a:ext cx="511814" cy="511814"/>
          </a:xfrm>
          <a:prstGeom prst="rect">
            <a:avLst/>
          </a:prstGeom>
        </p:spPr>
      </p:pic>
      <p:pic>
        <p:nvPicPr>
          <p:cNvPr id="25" name="Grafik 24">
            <a:extLst>
              <a:ext uri="{FF2B5EF4-FFF2-40B4-BE49-F238E27FC236}">
                <a16:creationId xmlns:a16="http://schemas.microsoft.com/office/drawing/2014/main" id="{D5C5E9F4-FD22-4D0D-BDEA-55C2090041B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85019" y="2855966"/>
            <a:ext cx="517045" cy="517045"/>
          </a:xfrm>
          <a:prstGeom prst="rect">
            <a:avLst/>
          </a:prstGeom>
        </p:spPr>
      </p:pic>
      <p:pic>
        <p:nvPicPr>
          <p:cNvPr id="26" name="Grafik 25">
            <a:extLst>
              <a:ext uri="{FF2B5EF4-FFF2-40B4-BE49-F238E27FC236}">
                <a16:creationId xmlns:a16="http://schemas.microsoft.com/office/drawing/2014/main" id="{12DF4AA4-BE77-0F23-DDD7-45731D2E995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1692" y="4973912"/>
            <a:ext cx="511814" cy="511814"/>
          </a:xfrm>
          <a:prstGeom prst="rect">
            <a:avLst/>
          </a:prstGeom>
        </p:spPr>
      </p:pic>
      <p:pic>
        <p:nvPicPr>
          <p:cNvPr id="32" name="Grafik 31" descr="Ein Bild, das rot, Farm enthält.&#10;&#10;Automatisch generierte Beschreibung">
            <a:extLst>
              <a:ext uri="{FF2B5EF4-FFF2-40B4-BE49-F238E27FC236}">
                <a16:creationId xmlns:a16="http://schemas.microsoft.com/office/drawing/2014/main" id="{5C3966A3-1CE6-02FE-F0D2-FF42BC22AD9E}"/>
              </a:ext>
            </a:extLst>
          </p:cNvPr>
          <p:cNvPicPr>
            <a:picLocks noChangeAspect="1"/>
          </p:cNvPicPr>
          <p:nvPr/>
        </p:nvPicPr>
        <p:blipFill>
          <a:blip r:embed="rId10"/>
          <a:stretch>
            <a:fillRect/>
          </a:stretch>
        </p:blipFill>
        <p:spPr>
          <a:xfrm>
            <a:off x="7822383" y="857047"/>
            <a:ext cx="3912803" cy="5143906"/>
          </a:xfrm>
          <a:prstGeom prst="rect">
            <a:avLst/>
          </a:prstGeom>
        </p:spPr>
      </p:pic>
    </p:spTree>
    <p:extLst>
      <p:ext uri="{BB962C8B-B14F-4D97-AF65-F5344CB8AC3E}">
        <p14:creationId xmlns:p14="http://schemas.microsoft.com/office/powerpoint/2010/main" val="760142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8FFA9F2-FFE2-D15F-B043-0E1651572B51}"/>
              </a:ext>
            </a:extLst>
          </p:cNvPr>
          <p:cNvSpPr/>
          <p:nvPr/>
        </p:nvSpPr>
        <p:spPr>
          <a:xfrm rot="10800000">
            <a:off x="7407735" y="-2553963"/>
            <a:ext cx="3030631" cy="12923520"/>
          </a:xfrm>
          <a:prstGeom prst="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ln>
                <a:solidFill>
                  <a:schemeClr val="tx1"/>
                </a:solidFill>
              </a:ln>
            </a:endParaRPr>
          </a:p>
        </p:txBody>
      </p:sp>
      <p:pic>
        <p:nvPicPr>
          <p:cNvPr id="4" name="Grafik 3">
            <a:extLst>
              <a:ext uri="{FF2B5EF4-FFF2-40B4-BE49-F238E27FC236}">
                <a16:creationId xmlns:a16="http://schemas.microsoft.com/office/drawing/2014/main" id="{2CB03A80-E91C-8B57-9FC1-A6B630A5AC7A}"/>
              </a:ext>
            </a:extLst>
          </p:cNvPr>
          <p:cNvPicPr>
            <a:picLocks noChangeAspect="1"/>
          </p:cNvPicPr>
          <p:nvPr/>
        </p:nvPicPr>
        <p:blipFill>
          <a:blip r:embed="rId2"/>
          <a:stretch>
            <a:fillRect/>
          </a:stretch>
        </p:blipFill>
        <p:spPr>
          <a:xfrm>
            <a:off x="4222809" y="317886"/>
            <a:ext cx="9400485" cy="7050364"/>
          </a:xfrm>
          <a:prstGeom prst="rect">
            <a:avLst/>
          </a:prstGeom>
        </p:spPr>
      </p:pic>
      <p:sp>
        <p:nvSpPr>
          <p:cNvPr id="5" name="Textfeld 4">
            <a:extLst>
              <a:ext uri="{FF2B5EF4-FFF2-40B4-BE49-F238E27FC236}">
                <a16:creationId xmlns:a16="http://schemas.microsoft.com/office/drawing/2014/main" id="{B7B4F222-6CF0-DC19-A48E-5B21CC2FC7BA}"/>
              </a:ext>
            </a:extLst>
          </p:cNvPr>
          <p:cNvSpPr txBox="1"/>
          <p:nvPr/>
        </p:nvSpPr>
        <p:spPr>
          <a:xfrm>
            <a:off x="1729964" y="3353799"/>
            <a:ext cx="3916272" cy="553998"/>
          </a:xfrm>
          <a:prstGeom prst="rect">
            <a:avLst/>
          </a:prstGeom>
          <a:noFill/>
        </p:spPr>
        <p:txBody>
          <a:bodyPr wrap="square">
            <a:spAutoFit/>
          </a:bodyPr>
          <a:lstStyle/>
          <a:p>
            <a:pPr algn="l"/>
            <a:r>
              <a:rPr lang="de-DE" sz="1000" dirty="0" err="1">
                <a:solidFill>
                  <a:srgbClr val="000000"/>
                </a:solidFill>
                <a:effectLst/>
                <a:latin typeface="Montserrat"/>
              </a:rPr>
              <a:t>Lorem</a:t>
            </a:r>
            <a:r>
              <a:rPr lang="de-DE" sz="1000" dirty="0">
                <a:solidFill>
                  <a:srgbClr val="000000"/>
                </a:solidFill>
                <a:effectLst/>
                <a:latin typeface="Montserrat"/>
              </a:rPr>
              <a:t> </a:t>
            </a:r>
            <a:r>
              <a:rPr lang="de-DE" sz="1000" dirty="0" err="1">
                <a:solidFill>
                  <a:srgbClr val="000000"/>
                </a:solidFill>
                <a:effectLst/>
                <a:latin typeface="Montserrat"/>
              </a:rPr>
              <a:t>ipsum</a:t>
            </a:r>
            <a:r>
              <a:rPr lang="de-DE" sz="1000" dirty="0">
                <a:solidFill>
                  <a:srgbClr val="000000"/>
                </a:solidFill>
                <a:effectLst/>
                <a:latin typeface="Montserrat"/>
              </a:rPr>
              <a:t> </a:t>
            </a:r>
            <a:r>
              <a:rPr lang="de-DE" sz="1000" dirty="0" err="1">
                <a:solidFill>
                  <a:srgbClr val="000000"/>
                </a:solidFill>
                <a:effectLst/>
                <a:latin typeface="Montserrat"/>
              </a:rPr>
              <a:t>dolor</a:t>
            </a:r>
            <a:r>
              <a:rPr lang="de-DE" sz="1000" dirty="0">
                <a:solidFill>
                  <a:srgbClr val="000000"/>
                </a:solidFill>
                <a:effectLst/>
                <a:latin typeface="Montserrat"/>
              </a:rPr>
              <a:t> </a:t>
            </a:r>
            <a:r>
              <a:rPr lang="de-DE" sz="1000" dirty="0" err="1">
                <a:solidFill>
                  <a:srgbClr val="000000"/>
                </a:solidFill>
                <a:effectLst/>
                <a:latin typeface="Montserrat"/>
              </a:rPr>
              <a:t>sit</a:t>
            </a:r>
            <a:r>
              <a:rPr lang="de-DE" sz="1000" dirty="0">
                <a:solidFill>
                  <a:srgbClr val="000000"/>
                </a:solidFill>
                <a:effectLst/>
                <a:latin typeface="Montserrat"/>
              </a:rPr>
              <a:t> </a:t>
            </a:r>
            <a:r>
              <a:rPr lang="de-DE" sz="1000" dirty="0" err="1">
                <a:solidFill>
                  <a:srgbClr val="000000"/>
                </a:solidFill>
                <a:effectLst/>
                <a:latin typeface="Montserrat"/>
              </a:rPr>
              <a:t>amet</a:t>
            </a:r>
            <a:r>
              <a:rPr lang="de-DE" sz="1000" dirty="0">
                <a:solidFill>
                  <a:srgbClr val="000000"/>
                </a:solidFill>
                <a:effectLst/>
                <a:latin typeface="Montserrat"/>
              </a:rPr>
              <a:t>, </a:t>
            </a:r>
            <a:r>
              <a:rPr lang="de-DE" sz="1000" dirty="0" err="1">
                <a:solidFill>
                  <a:srgbClr val="000000"/>
                </a:solidFill>
                <a:effectLst/>
                <a:latin typeface="Montserrat"/>
              </a:rPr>
              <a:t>consetetur</a:t>
            </a:r>
            <a:r>
              <a:rPr lang="de-DE" sz="1000" dirty="0">
                <a:solidFill>
                  <a:srgbClr val="000000"/>
                </a:solidFill>
                <a:effectLst/>
                <a:latin typeface="Montserrat"/>
              </a:rPr>
              <a:t> </a:t>
            </a:r>
            <a:r>
              <a:rPr lang="de-DE" sz="1000" dirty="0" err="1">
                <a:solidFill>
                  <a:srgbClr val="000000"/>
                </a:solidFill>
                <a:effectLst/>
                <a:latin typeface="Montserrat"/>
              </a:rPr>
              <a:t>sadipscing</a:t>
            </a:r>
            <a:r>
              <a:rPr lang="de-DE" sz="1000" dirty="0">
                <a:solidFill>
                  <a:srgbClr val="000000"/>
                </a:solidFill>
                <a:effectLst/>
                <a:latin typeface="Montserrat"/>
              </a:rPr>
              <a:t> </a:t>
            </a:r>
            <a:r>
              <a:rPr lang="de-DE" sz="1000" dirty="0" err="1">
                <a:solidFill>
                  <a:srgbClr val="000000"/>
                </a:solidFill>
                <a:effectLst/>
                <a:latin typeface="Montserrat"/>
              </a:rPr>
              <a:t>elitr</a:t>
            </a:r>
            <a:r>
              <a:rPr lang="de-DE" sz="1000" dirty="0">
                <a:solidFill>
                  <a:srgbClr val="000000"/>
                </a:solidFill>
                <a:effectLst/>
                <a:latin typeface="Montserrat"/>
              </a:rPr>
              <a:t>, sed </a:t>
            </a:r>
            <a:r>
              <a:rPr lang="de-DE" sz="1000" dirty="0" err="1">
                <a:solidFill>
                  <a:srgbClr val="000000"/>
                </a:solidFill>
                <a:effectLst/>
                <a:latin typeface="Montserrat"/>
              </a:rPr>
              <a:t>diam</a:t>
            </a:r>
            <a:r>
              <a:rPr lang="de-DE" sz="1000" dirty="0">
                <a:solidFill>
                  <a:srgbClr val="000000"/>
                </a:solidFill>
                <a:effectLst/>
                <a:latin typeface="Montserrat"/>
              </a:rPr>
              <a:t> </a:t>
            </a:r>
            <a:r>
              <a:rPr lang="de-DE" sz="1000" dirty="0" err="1">
                <a:solidFill>
                  <a:srgbClr val="000000"/>
                </a:solidFill>
                <a:effectLst/>
                <a:latin typeface="Montserrat"/>
              </a:rPr>
              <a:t>nonumy</a:t>
            </a:r>
            <a:r>
              <a:rPr lang="de-DE" sz="1000" dirty="0">
                <a:solidFill>
                  <a:srgbClr val="000000"/>
                </a:solidFill>
                <a:effectLst/>
                <a:latin typeface="Montserrat"/>
              </a:rPr>
              <a:t> </a:t>
            </a:r>
            <a:r>
              <a:rPr lang="de-DE" sz="1000" dirty="0" err="1">
                <a:solidFill>
                  <a:srgbClr val="000000"/>
                </a:solidFill>
                <a:effectLst/>
                <a:latin typeface="Montserrat"/>
              </a:rPr>
              <a:t>eirmod</a:t>
            </a:r>
            <a:r>
              <a:rPr lang="de-DE" sz="1000" dirty="0">
                <a:solidFill>
                  <a:srgbClr val="000000"/>
                </a:solidFill>
                <a:effectLst/>
                <a:latin typeface="Montserrat"/>
              </a:rPr>
              <a:t> </a:t>
            </a:r>
            <a:r>
              <a:rPr lang="de-DE" sz="1000" dirty="0" err="1">
                <a:solidFill>
                  <a:srgbClr val="000000"/>
                </a:solidFill>
                <a:effectLst/>
                <a:latin typeface="Montserrat"/>
              </a:rPr>
              <a:t>tempor</a:t>
            </a:r>
            <a:r>
              <a:rPr lang="de-DE" sz="1000" dirty="0">
                <a:solidFill>
                  <a:srgbClr val="000000"/>
                </a:solidFill>
                <a:effectLst/>
                <a:latin typeface="Montserrat"/>
              </a:rPr>
              <a:t> </a:t>
            </a:r>
            <a:r>
              <a:rPr lang="de-DE" sz="1000" dirty="0" err="1">
                <a:solidFill>
                  <a:srgbClr val="000000"/>
                </a:solidFill>
                <a:effectLst/>
                <a:latin typeface="Montserrat"/>
              </a:rPr>
              <a:t>consetetur</a:t>
            </a:r>
            <a:r>
              <a:rPr lang="de-DE" sz="1000" dirty="0">
                <a:solidFill>
                  <a:srgbClr val="000000"/>
                </a:solidFill>
                <a:effectLst/>
                <a:latin typeface="Montserrat"/>
              </a:rPr>
              <a:t> </a:t>
            </a:r>
            <a:r>
              <a:rPr lang="de-DE" sz="1000" dirty="0" err="1">
                <a:solidFill>
                  <a:srgbClr val="000000"/>
                </a:solidFill>
                <a:effectLst/>
                <a:latin typeface="Montserrat"/>
              </a:rPr>
              <a:t>sadipscing</a:t>
            </a:r>
            <a:r>
              <a:rPr lang="de-DE" sz="1000" dirty="0">
                <a:solidFill>
                  <a:srgbClr val="000000"/>
                </a:solidFill>
                <a:effectLst/>
                <a:latin typeface="Montserrat"/>
              </a:rPr>
              <a:t> </a:t>
            </a:r>
            <a:r>
              <a:rPr lang="de-DE" sz="1000" dirty="0" err="1">
                <a:solidFill>
                  <a:srgbClr val="000000"/>
                </a:solidFill>
                <a:effectLst/>
                <a:latin typeface="Montserrat"/>
              </a:rPr>
              <a:t>elitr</a:t>
            </a:r>
            <a:r>
              <a:rPr lang="de-DE" sz="1000" dirty="0">
                <a:solidFill>
                  <a:srgbClr val="000000"/>
                </a:solidFill>
                <a:effectLst/>
                <a:latin typeface="Montserrat"/>
              </a:rPr>
              <a:t>. </a:t>
            </a:r>
            <a:r>
              <a:rPr lang="de-DE" sz="1000" dirty="0" err="1">
                <a:solidFill>
                  <a:srgbClr val="000000"/>
                </a:solidFill>
                <a:latin typeface="Montserrat"/>
              </a:rPr>
              <a:t>N</a:t>
            </a:r>
            <a:r>
              <a:rPr lang="de-DE" sz="1000" dirty="0" err="1">
                <a:solidFill>
                  <a:srgbClr val="000000"/>
                </a:solidFill>
                <a:effectLst/>
                <a:latin typeface="Montserrat"/>
              </a:rPr>
              <a:t>onumy</a:t>
            </a:r>
            <a:r>
              <a:rPr lang="de-DE" sz="1000" dirty="0">
                <a:solidFill>
                  <a:srgbClr val="000000"/>
                </a:solidFill>
                <a:effectLst/>
                <a:latin typeface="Montserrat"/>
              </a:rPr>
              <a:t> </a:t>
            </a:r>
            <a:r>
              <a:rPr lang="de-DE" sz="1000" dirty="0" err="1">
                <a:solidFill>
                  <a:srgbClr val="000000"/>
                </a:solidFill>
                <a:effectLst/>
                <a:latin typeface="Montserrat"/>
              </a:rPr>
              <a:t>eirmod</a:t>
            </a:r>
            <a:r>
              <a:rPr lang="de-DE" sz="1000" dirty="0">
                <a:solidFill>
                  <a:srgbClr val="000000"/>
                </a:solidFill>
                <a:effectLst/>
                <a:latin typeface="Montserrat"/>
              </a:rPr>
              <a:t> </a:t>
            </a:r>
            <a:r>
              <a:rPr lang="de-DE" sz="1000" dirty="0" err="1">
                <a:solidFill>
                  <a:srgbClr val="000000"/>
                </a:solidFill>
                <a:effectLst/>
                <a:latin typeface="Montserrat"/>
              </a:rPr>
              <a:t>tempor</a:t>
            </a:r>
            <a:r>
              <a:rPr lang="de-DE" sz="1000" dirty="0">
                <a:solidFill>
                  <a:srgbClr val="000000"/>
                </a:solidFill>
                <a:effectLst/>
                <a:latin typeface="Montserrat"/>
              </a:rPr>
              <a:t>.</a:t>
            </a:r>
          </a:p>
        </p:txBody>
      </p:sp>
      <p:sp>
        <p:nvSpPr>
          <p:cNvPr id="6" name="Textfeld 5">
            <a:extLst>
              <a:ext uri="{FF2B5EF4-FFF2-40B4-BE49-F238E27FC236}">
                <a16:creationId xmlns:a16="http://schemas.microsoft.com/office/drawing/2014/main" id="{F44A2538-CB72-825C-1C53-9E42D9A9A941}"/>
              </a:ext>
            </a:extLst>
          </p:cNvPr>
          <p:cNvSpPr txBox="1"/>
          <p:nvPr/>
        </p:nvSpPr>
        <p:spPr>
          <a:xfrm>
            <a:off x="1729964" y="3015791"/>
            <a:ext cx="3030630" cy="369332"/>
          </a:xfrm>
          <a:prstGeom prst="rect">
            <a:avLst/>
          </a:prstGeom>
          <a:noFill/>
        </p:spPr>
        <p:txBody>
          <a:bodyPr wrap="square">
            <a:spAutoFit/>
          </a:bodyPr>
          <a:lstStyle/>
          <a:p>
            <a:pPr algn="l"/>
            <a:r>
              <a:rPr lang="de-DE" b="1" cap="all" dirty="0" err="1">
                <a:effectLst/>
                <a:latin typeface="Montserrat ExtraBold" pitchFamily="2" charset="77"/>
              </a:rPr>
              <a:t>Lorem</a:t>
            </a:r>
            <a:r>
              <a:rPr lang="de-DE" b="1" cap="all" dirty="0">
                <a:effectLst/>
                <a:latin typeface="Montserrat ExtraBold" pitchFamily="2" charset="77"/>
              </a:rPr>
              <a:t> Ipsum</a:t>
            </a:r>
          </a:p>
        </p:txBody>
      </p:sp>
      <p:sp>
        <p:nvSpPr>
          <p:cNvPr id="9" name="Google Shape;977;p3">
            <a:extLst>
              <a:ext uri="{FF2B5EF4-FFF2-40B4-BE49-F238E27FC236}">
                <a16:creationId xmlns:a16="http://schemas.microsoft.com/office/drawing/2014/main" id="{6B3145E5-BAEA-BE8C-B662-23CD89C51B2F}"/>
              </a:ext>
            </a:extLst>
          </p:cNvPr>
          <p:cNvSpPr txBox="1">
            <a:spLocks/>
          </p:cNvSpPr>
          <p:nvPr/>
        </p:nvSpPr>
        <p:spPr>
          <a:xfrm>
            <a:off x="740863" y="549604"/>
            <a:ext cx="3942607" cy="896254"/>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buClr>
                <a:schemeClr val="dk1"/>
              </a:buClr>
              <a:buSzPts val="3400"/>
              <a:buFont typeface="Montserrat Black"/>
              <a:buNone/>
            </a:pPr>
            <a:r>
              <a:rPr lang="de-DE" sz="3200" b="1" dirty="0">
                <a:solidFill>
                  <a:srgbClr val="FF0000"/>
                </a:solidFill>
                <a:latin typeface="Montserrat ExtraBold" pitchFamily="2" charset="77"/>
              </a:rPr>
              <a:t>ZUSAMMEN</a:t>
            </a:r>
            <a:r>
              <a:rPr lang="de-DE" sz="3200" b="1" dirty="0">
                <a:latin typeface="Montserrat ExtraBold" pitchFamily="2" charset="77"/>
              </a:rPr>
              <a:t> </a:t>
            </a:r>
            <a:br>
              <a:rPr lang="de-DE" sz="3200" b="1" dirty="0">
                <a:latin typeface="Montserrat ExtraBold" pitchFamily="2" charset="77"/>
              </a:rPr>
            </a:br>
            <a:r>
              <a:rPr lang="de-DE" sz="3200" b="1" dirty="0">
                <a:latin typeface="Montserrat ExtraBold" pitchFamily="2" charset="77"/>
              </a:rPr>
              <a:t>MEHR BEWEGEN</a:t>
            </a:r>
          </a:p>
        </p:txBody>
      </p:sp>
      <p:sp>
        <p:nvSpPr>
          <p:cNvPr id="10" name="Textfeld 9">
            <a:extLst>
              <a:ext uri="{FF2B5EF4-FFF2-40B4-BE49-F238E27FC236}">
                <a16:creationId xmlns:a16="http://schemas.microsoft.com/office/drawing/2014/main" id="{7FDD5070-1EFA-ACD0-48F6-DF26DEF1AA10}"/>
              </a:ext>
            </a:extLst>
          </p:cNvPr>
          <p:cNvSpPr txBox="1"/>
          <p:nvPr/>
        </p:nvSpPr>
        <p:spPr>
          <a:xfrm>
            <a:off x="684936" y="1612037"/>
            <a:ext cx="4961300" cy="646331"/>
          </a:xfrm>
          <a:prstGeom prst="rect">
            <a:avLst/>
          </a:prstGeom>
          <a:noFill/>
        </p:spPr>
        <p:txBody>
          <a:bodyPr wrap="square">
            <a:spAutoFit/>
          </a:bodyPr>
          <a:lstStyle/>
          <a:p>
            <a:pPr algn="l"/>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r>
              <a:rPr lang="de-DE" sz="1200" dirty="0">
                <a:solidFill>
                  <a:srgbClr val="000000"/>
                </a:solidFill>
                <a:effectLst/>
                <a:latin typeface="Montserrat"/>
              </a:rPr>
              <a:t>, </a:t>
            </a:r>
            <a:r>
              <a:rPr lang="de-DE" sz="1200" dirty="0" err="1">
                <a:solidFill>
                  <a:srgbClr val="000000"/>
                </a:solidFill>
                <a:effectLst/>
                <a:latin typeface="Montserrat"/>
              </a:rPr>
              <a:t>consetetur</a:t>
            </a:r>
            <a:r>
              <a:rPr lang="de-DE" sz="1200" dirty="0">
                <a:solidFill>
                  <a:srgbClr val="000000"/>
                </a:solidFill>
                <a:effectLst/>
                <a:latin typeface="Montserrat"/>
              </a:rPr>
              <a:t> </a:t>
            </a:r>
            <a:r>
              <a:rPr lang="de-DE" sz="1200" dirty="0" err="1">
                <a:solidFill>
                  <a:srgbClr val="000000"/>
                </a:solidFill>
                <a:effectLst/>
                <a:latin typeface="Montserrat"/>
              </a:rPr>
              <a:t>sadipscing</a:t>
            </a:r>
            <a:r>
              <a:rPr lang="de-DE" sz="1200" dirty="0">
                <a:solidFill>
                  <a:srgbClr val="000000"/>
                </a:solidFill>
                <a:effectLst/>
                <a:latin typeface="Montserrat"/>
              </a:rPr>
              <a:t> </a:t>
            </a:r>
            <a:r>
              <a:rPr lang="de-DE" sz="1200" dirty="0" err="1">
                <a:solidFill>
                  <a:srgbClr val="000000"/>
                </a:solidFill>
                <a:effectLst/>
                <a:latin typeface="Montserrat"/>
              </a:rPr>
              <a:t>elitr</a:t>
            </a:r>
            <a:r>
              <a:rPr lang="de-DE" sz="1200" dirty="0">
                <a:solidFill>
                  <a:srgbClr val="000000"/>
                </a:solidFill>
                <a:effectLst/>
                <a:latin typeface="Montserrat"/>
              </a:rPr>
              <a:t>, sed </a:t>
            </a:r>
            <a:r>
              <a:rPr lang="de-DE" sz="1200" dirty="0" err="1">
                <a:solidFill>
                  <a:srgbClr val="000000"/>
                </a:solidFill>
                <a:effectLst/>
                <a:latin typeface="Montserrat"/>
              </a:rPr>
              <a:t>diam</a:t>
            </a:r>
            <a:r>
              <a:rPr lang="de-DE" sz="1200" dirty="0">
                <a:solidFill>
                  <a:srgbClr val="000000"/>
                </a:solidFill>
                <a:effectLst/>
                <a:latin typeface="Montserrat"/>
              </a:rPr>
              <a:t> </a:t>
            </a:r>
            <a:r>
              <a:rPr lang="de-DE" sz="1200" dirty="0" err="1">
                <a:solidFill>
                  <a:srgbClr val="000000"/>
                </a:solidFill>
                <a:effectLst/>
                <a:latin typeface="Montserrat"/>
              </a:rPr>
              <a:t>nonumy</a:t>
            </a:r>
            <a:r>
              <a:rPr lang="de-DE" sz="1200" dirty="0">
                <a:solidFill>
                  <a:srgbClr val="000000"/>
                </a:solidFill>
                <a:effectLst/>
                <a:latin typeface="Montserrat"/>
              </a:rPr>
              <a:t> </a:t>
            </a:r>
            <a:r>
              <a:rPr lang="de-DE" sz="1200" dirty="0" err="1">
                <a:solidFill>
                  <a:srgbClr val="000000"/>
                </a:solidFill>
                <a:effectLst/>
                <a:latin typeface="Montserrat"/>
              </a:rPr>
              <a:t>eirmod</a:t>
            </a:r>
            <a:r>
              <a:rPr lang="de-DE" sz="1200" dirty="0">
                <a:solidFill>
                  <a:srgbClr val="000000"/>
                </a:solidFill>
                <a:effectLst/>
                <a:latin typeface="Montserrat"/>
              </a:rPr>
              <a:t> </a:t>
            </a:r>
            <a:r>
              <a:rPr lang="de-DE" sz="1200" dirty="0" err="1">
                <a:solidFill>
                  <a:srgbClr val="000000"/>
                </a:solidFill>
                <a:effectLst/>
                <a:latin typeface="Montserrat"/>
              </a:rPr>
              <a:t>tempor</a:t>
            </a:r>
            <a:r>
              <a:rPr lang="de-DE" sz="1200" dirty="0">
                <a:solidFill>
                  <a:srgbClr val="000000"/>
                </a:solidFill>
                <a:effectLst/>
                <a:latin typeface="Montserrat"/>
              </a:rPr>
              <a:t> </a:t>
            </a:r>
            <a:r>
              <a:rPr lang="de-DE" sz="1200" dirty="0" err="1">
                <a:solidFill>
                  <a:srgbClr val="000000"/>
                </a:solidFill>
                <a:effectLst/>
                <a:latin typeface="Montserrat"/>
              </a:rPr>
              <a:t>invidunt</a:t>
            </a:r>
            <a:r>
              <a:rPr lang="de-DE" sz="1200" dirty="0">
                <a:solidFill>
                  <a:srgbClr val="000000"/>
                </a:solidFill>
                <a:effectLst/>
                <a:latin typeface="Montserrat"/>
              </a:rPr>
              <a:t> </a:t>
            </a:r>
            <a:r>
              <a:rPr lang="de-DE" sz="1200" dirty="0" err="1">
                <a:solidFill>
                  <a:srgbClr val="000000"/>
                </a:solidFill>
                <a:effectLst/>
                <a:latin typeface="Montserrat"/>
              </a:rPr>
              <a:t>ut</a:t>
            </a:r>
            <a:r>
              <a:rPr lang="de-DE" sz="1200" dirty="0">
                <a:solidFill>
                  <a:srgbClr val="000000"/>
                </a:solidFill>
                <a:effectLst/>
                <a:latin typeface="Montserrat"/>
              </a:rPr>
              <a:t> </a:t>
            </a:r>
            <a:r>
              <a:rPr lang="de-DE" sz="1200" dirty="0" err="1">
                <a:solidFill>
                  <a:srgbClr val="000000"/>
                </a:solidFill>
                <a:effectLst/>
                <a:latin typeface="Montserrat"/>
              </a:rPr>
              <a:t>labore</a:t>
            </a:r>
            <a:r>
              <a:rPr lang="de-DE" sz="1200" dirty="0">
                <a:solidFill>
                  <a:srgbClr val="000000"/>
                </a:solidFill>
                <a:effectLst/>
                <a:latin typeface="Montserrat"/>
              </a:rPr>
              <a:t> et </a:t>
            </a:r>
            <a:r>
              <a:rPr lang="de-DE" sz="1200" dirty="0" err="1">
                <a:solidFill>
                  <a:srgbClr val="000000"/>
                </a:solidFill>
                <a:effectLst/>
                <a:latin typeface="Montserrat"/>
              </a:rPr>
              <a:t>dolore</a:t>
            </a:r>
            <a:r>
              <a:rPr lang="de-DE" sz="1200" dirty="0">
                <a:solidFill>
                  <a:srgbClr val="000000"/>
                </a:solidFill>
                <a:effectLst/>
                <a:latin typeface="Montserrat"/>
              </a:rPr>
              <a:t> magna </a:t>
            </a:r>
            <a:r>
              <a:rPr lang="de-DE" sz="1200" dirty="0" err="1">
                <a:solidFill>
                  <a:srgbClr val="000000"/>
                </a:solidFill>
                <a:effectLst/>
                <a:latin typeface="Montserrat"/>
              </a:rPr>
              <a:t>aliquyam</a:t>
            </a:r>
            <a:r>
              <a:rPr lang="de-DE" sz="1200" dirty="0">
                <a:solidFill>
                  <a:srgbClr val="000000"/>
                </a:solidFill>
                <a:effectLst/>
                <a:latin typeface="Montserrat"/>
              </a:rPr>
              <a:t> erat, sed </a:t>
            </a:r>
            <a:r>
              <a:rPr lang="de-DE" sz="1200" dirty="0" err="1">
                <a:solidFill>
                  <a:srgbClr val="000000"/>
                </a:solidFill>
                <a:effectLst/>
                <a:latin typeface="Montserrat"/>
              </a:rPr>
              <a:t>diam</a:t>
            </a:r>
            <a:r>
              <a:rPr lang="de-DE" sz="1200" dirty="0">
                <a:solidFill>
                  <a:srgbClr val="000000"/>
                </a:solidFill>
                <a:effectLst/>
                <a:latin typeface="Montserrat"/>
              </a:rPr>
              <a:t> </a:t>
            </a:r>
            <a:r>
              <a:rPr lang="de-DE" sz="1200" dirty="0" err="1">
                <a:solidFill>
                  <a:srgbClr val="000000"/>
                </a:solidFill>
                <a:effectLst/>
                <a:latin typeface="Montserrat"/>
              </a:rPr>
              <a:t>voluptua</a:t>
            </a:r>
            <a:r>
              <a:rPr lang="de-DE" sz="1200" dirty="0">
                <a:solidFill>
                  <a:srgbClr val="000000"/>
                </a:solidFill>
                <a:effectLst/>
                <a:latin typeface="Montserrat"/>
              </a:rPr>
              <a:t>.</a:t>
            </a:r>
          </a:p>
        </p:txBody>
      </p:sp>
      <p:sp>
        <p:nvSpPr>
          <p:cNvPr id="17" name="Textfeld 16">
            <a:extLst>
              <a:ext uri="{FF2B5EF4-FFF2-40B4-BE49-F238E27FC236}">
                <a16:creationId xmlns:a16="http://schemas.microsoft.com/office/drawing/2014/main" id="{6B0EEF9C-DD3B-A1DF-15B6-BCF9175E714E}"/>
              </a:ext>
            </a:extLst>
          </p:cNvPr>
          <p:cNvSpPr txBox="1"/>
          <p:nvPr/>
        </p:nvSpPr>
        <p:spPr>
          <a:xfrm>
            <a:off x="1729963" y="4940552"/>
            <a:ext cx="3916272" cy="553998"/>
          </a:xfrm>
          <a:prstGeom prst="rect">
            <a:avLst/>
          </a:prstGeom>
          <a:noFill/>
        </p:spPr>
        <p:txBody>
          <a:bodyPr wrap="square">
            <a:spAutoFit/>
          </a:bodyPr>
          <a:lstStyle/>
          <a:p>
            <a:pPr algn="l"/>
            <a:r>
              <a:rPr lang="de-DE" sz="1000" dirty="0" err="1">
                <a:solidFill>
                  <a:srgbClr val="000000"/>
                </a:solidFill>
                <a:effectLst/>
                <a:latin typeface="Montserrat"/>
              </a:rPr>
              <a:t>Lorem</a:t>
            </a:r>
            <a:r>
              <a:rPr lang="de-DE" sz="1000" dirty="0">
                <a:solidFill>
                  <a:srgbClr val="000000"/>
                </a:solidFill>
                <a:effectLst/>
                <a:latin typeface="Montserrat"/>
              </a:rPr>
              <a:t> </a:t>
            </a:r>
            <a:r>
              <a:rPr lang="de-DE" sz="1000" dirty="0" err="1">
                <a:solidFill>
                  <a:srgbClr val="000000"/>
                </a:solidFill>
                <a:effectLst/>
                <a:latin typeface="Montserrat"/>
              </a:rPr>
              <a:t>ipsum</a:t>
            </a:r>
            <a:r>
              <a:rPr lang="de-DE" sz="1000" dirty="0">
                <a:solidFill>
                  <a:srgbClr val="000000"/>
                </a:solidFill>
                <a:effectLst/>
                <a:latin typeface="Montserrat"/>
              </a:rPr>
              <a:t> </a:t>
            </a:r>
            <a:r>
              <a:rPr lang="de-DE" sz="1000" dirty="0" err="1">
                <a:solidFill>
                  <a:srgbClr val="000000"/>
                </a:solidFill>
                <a:effectLst/>
                <a:latin typeface="Montserrat"/>
              </a:rPr>
              <a:t>dolor</a:t>
            </a:r>
            <a:r>
              <a:rPr lang="de-DE" sz="1000" dirty="0">
                <a:solidFill>
                  <a:srgbClr val="000000"/>
                </a:solidFill>
                <a:effectLst/>
                <a:latin typeface="Montserrat"/>
              </a:rPr>
              <a:t> </a:t>
            </a:r>
            <a:r>
              <a:rPr lang="de-DE" sz="1000" dirty="0" err="1">
                <a:solidFill>
                  <a:srgbClr val="000000"/>
                </a:solidFill>
                <a:effectLst/>
                <a:latin typeface="Montserrat"/>
              </a:rPr>
              <a:t>sit</a:t>
            </a:r>
            <a:r>
              <a:rPr lang="de-DE" sz="1000" dirty="0">
                <a:solidFill>
                  <a:srgbClr val="000000"/>
                </a:solidFill>
                <a:effectLst/>
                <a:latin typeface="Montserrat"/>
              </a:rPr>
              <a:t> </a:t>
            </a:r>
            <a:r>
              <a:rPr lang="de-DE" sz="1000" dirty="0" err="1">
                <a:solidFill>
                  <a:srgbClr val="000000"/>
                </a:solidFill>
                <a:effectLst/>
                <a:latin typeface="Montserrat"/>
              </a:rPr>
              <a:t>amet</a:t>
            </a:r>
            <a:r>
              <a:rPr lang="de-DE" sz="1000" dirty="0">
                <a:solidFill>
                  <a:srgbClr val="000000"/>
                </a:solidFill>
                <a:effectLst/>
                <a:latin typeface="Montserrat"/>
              </a:rPr>
              <a:t>, </a:t>
            </a:r>
            <a:r>
              <a:rPr lang="de-DE" sz="1000" dirty="0" err="1">
                <a:solidFill>
                  <a:srgbClr val="000000"/>
                </a:solidFill>
                <a:effectLst/>
                <a:latin typeface="Montserrat"/>
              </a:rPr>
              <a:t>consetetur</a:t>
            </a:r>
            <a:r>
              <a:rPr lang="de-DE" sz="1000" dirty="0">
                <a:solidFill>
                  <a:srgbClr val="000000"/>
                </a:solidFill>
                <a:effectLst/>
                <a:latin typeface="Montserrat"/>
              </a:rPr>
              <a:t> </a:t>
            </a:r>
            <a:r>
              <a:rPr lang="de-DE" sz="1000" dirty="0" err="1">
                <a:solidFill>
                  <a:srgbClr val="000000"/>
                </a:solidFill>
                <a:effectLst/>
                <a:latin typeface="Montserrat"/>
              </a:rPr>
              <a:t>sadipscing</a:t>
            </a:r>
            <a:r>
              <a:rPr lang="de-DE" sz="1000" dirty="0">
                <a:solidFill>
                  <a:srgbClr val="000000"/>
                </a:solidFill>
                <a:effectLst/>
                <a:latin typeface="Montserrat"/>
              </a:rPr>
              <a:t> </a:t>
            </a:r>
            <a:r>
              <a:rPr lang="de-DE" sz="1000" dirty="0" err="1">
                <a:solidFill>
                  <a:srgbClr val="000000"/>
                </a:solidFill>
                <a:effectLst/>
                <a:latin typeface="Montserrat"/>
              </a:rPr>
              <a:t>elitr</a:t>
            </a:r>
            <a:r>
              <a:rPr lang="de-DE" sz="1000" dirty="0">
                <a:solidFill>
                  <a:srgbClr val="000000"/>
                </a:solidFill>
                <a:effectLst/>
                <a:latin typeface="Montserrat"/>
              </a:rPr>
              <a:t>, sed </a:t>
            </a:r>
            <a:r>
              <a:rPr lang="de-DE" sz="1000" dirty="0" err="1">
                <a:solidFill>
                  <a:srgbClr val="000000"/>
                </a:solidFill>
                <a:effectLst/>
                <a:latin typeface="Montserrat"/>
              </a:rPr>
              <a:t>diam</a:t>
            </a:r>
            <a:r>
              <a:rPr lang="de-DE" sz="1000" dirty="0">
                <a:solidFill>
                  <a:srgbClr val="000000"/>
                </a:solidFill>
                <a:effectLst/>
                <a:latin typeface="Montserrat"/>
              </a:rPr>
              <a:t> </a:t>
            </a:r>
            <a:r>
              <a:rPr lang="de-DE" sz="1000" dirty="0" err="1">
                <a:solidFill>
                  <a:srgbClr val="000000"/>
                </a:solidFill>
                <a:effectLst/>
                <a:latin typeface="Montserrat"/>
              </a:rPr>
              <a:t>nonumy</a:t>
            </a:r>
            <a:r>
              <a:rPr lang="de-DE" sz="1000" dirty="0">
                <a:solidFill>
                  <a:srgbClr val="000000"/>
                </a:solidFill>
                <a:effectLst/>
                <a:latin typeface="Montserrat"/>
              </a:rPr>
              <a:t> </a:t>
            </a:r>
            <a:r>
              <a:rPr lang="de-DE" sz="1000" dirty="0" err="1">
                <a:solidFill>
                  <a:srgbClr val="000000"/>
                </a:solidFill>
                <a:effectLst/>
                <a:latin typeface="Montserrat"/>
              </a:rPr>
              <a:t>eirmod</a:t>
            </a:r>
            <a:r>
              <a:rPr lang="de-DE" sz="1000" dirty="0">
                <a:solidFill>
                  <a:srgbClr val="000000"/>
                </a:solidFill>
                <a:effectLst/>
                <a:latin typeface="Montserrat"/>
              </a:rPr>
              <a:t> </a:t>
            </a:r>
            <a:r>
              <a:rPr lang="de-DE" sz="1000" dirty="0" err="1">
                <a:solidFill>
                  <a:srgbClr val="000000"/>
                </a:solidFill>
                <a:effectLst/>
                <a:latin typeface="Montserrat"/>
              </a:rPr>
              <a:t>tempor</a:t>
            </a:r>
            <a:r>
              <a:rPr lang="de-DE" sz="1000" dirty="0">
                <a:solidFill>
                  <a:srgbClr val="000000"/>
                </a:solidFill>
                <a:effectLst/>
                <a:latin typeface="Montserrat"/>
              </a:rPr>
              <a:t> </a:t>
            </a:r>
            <a:r>
              <a:rPr lang="de-DE" sz="1000" dirty="0" err="1">
                <a:solidFill>
                  <a:srgbClr val="000000"/>
                </a:solidFill>
                <a:effectLst/>
                <a:latin typeface="Montserrat"/>
              </a:rPr>
              <a:t>consetetur</a:t>
            </a:r>
            <a:r>
              <a:rPr lang="de-DE" sz="1000" dirty="0">
                <a:solidFill>
                  <a:srgbClr val="000000"/>
                </a:solidFill>
                <a:effectLst/>
                <a:latin typeface="Montserrat"/>
              </a:rPr>
              <a:t> </a:t>
            </a:r>
            <a:r>
              <a:rPr lang="de-DE" sz="1000" dirty="0" err="1">
                <a:solidFill>
                  <a:srgbClr val="000000"/>
                </a:solidFill>
                <a:effectLst/>
                <a:latin typeface="Montserrat"/>
              </a:rPr>
              <a:t>sadipscing</a:t>
            </a:r>
            <a:r>
              <a:rPr lang="de-DE" sz="1000" dirty="0">
                <a:solidFill>
                  <a:srgbClr val="000000"/>
                </a:solidFill>
                <a:effectLst/>
                <a:latin typeface="Montserrat"/>
              </a:rPr>
              <a:t> </a:t>
            </a:r>
            <a:r>
              <a:rPr lang="de-DE" sz="1000" dirty="0" err="1">
                <a:solidFill>
                  <a:srgbClr val="000000"/>
                </a:solidFill>
                <a:effectLst/>
                <a:latin typeface="Montserrat"/>
              </a:rPr>
              <a:t>elitr</a:t>
            </a:r>
            <a:r>
              <a:rPr lang="de-DE" sz="1000" dirty="0">
                <a:solidFill>
                  <a:srgbClr val="000000"/>
                </a:solidFill>
                <a:effectLst/>
                <a:latin typeface="Montserrat"/>
              </a:rPr>
              <a:t>. </a:t>
            </a:r>
            <a:r>
              <a:rPr lang="de-DE" sz="1000" dirty="0" err="1">
                <a:solidFill>
                  <a:srgbClr val="000000"/>
                </a:solidFill>
                <a:latin typeface="Montserrat"/>
              </a:rPr>
              <a:t>N</a:t>
            </a:r>
            <a:r>
              <a:rPr lang="de-DE" sz="1000" dirty="0" err="1">
                <a:solidFill>
                  <a:srgbClr val="000000"/>
                </a:solidFill>
                <a:effectLst/>
                <a:latin typeface="Montserrat"/>
              </a:rPr>
              <a:t>onumy</a:t>
            </a:r>
            <a:r>
              <a:rPr lang="de-DE" sz="1000" dirty="0">
                <a:solidFill>
                  <a:srgbClr val="000000"/>
                </a:solidFill>
                <a:effectLst/>
                <a:latin typeface="Montserrat"/>
              </a:rPr>
              <a:t> </a:t>
            </a:r>
            <a:r>
              <a:rPr lang="de-DE" sz="1000" dirty="0" err="1">
                <a:solidFill>
                  <a:srgbClr val="000000"/>
                </a:solidFill>
                <a:effectLst/>
                <a:latin typeface="Montserrat"/>
              </a:rPr>
              <a:t>eirmod</a:t>
            </a:r>
            <a:r>
              <a:rPr lang="de-DE" sz="1000" dirty="0">
                <a:solidFill>
                  <a:srgbClr val="000000"/>
                </a:solidFill>
                <a:effectLst/>
                <a:latin typeface="Montserrat"/>
              </a:rPr>
              <a:t> </a:t>
            </a:r>
            <a:r>
              <a:rPr lang="de-DE" sz="1000" dirty="0" err="1">
                <a:solidFill>
                  <a:srgbClr val="000000"/>
                </a:solidFill>
                <a:effectLst/>
                <a:latin typeface="Montserrat"/>
              </a:rPr>
              <a:t>tempor</a:t>
            </a:r>
            <a:r>
              <a:rPr lang="de-DE" sz="1000" dirty="0">
                <a:solidFill>
                  <a:srgbClr val="000000"/>
                </a:solidFill>
                <a:effectLst/>
                <a:latin typeface="Montserrat"/>
              </a:rPr>
              <a:t>.</a:t>
            </a:r>
          </a:p>
        </p:txBody>
      </p:sp>
      <p:sp>
        <p:nvSpPr>
          <p:cNvPr id="18" name="Textfeld 17">
            <a:extLst>
              <a:ext uri="{FF2B5EF4-FFF2-40B4-BE49-F238E27FC236}">
                <a16:creationId xmlns:a16="http://schemas.microsoft.com/office/drawing/2014/main" id="{05118BDF-74A6-88F4-AAFE-EE00EED5EF14}"/>
              </a:ext>
            </a:extLst>
          </p:cNvPr>
          <p:cNvSpPr txBox="1"/>
          <p:nvPr/>
        </p:nvSpPr>
        <p:spPr>
          <a:xfrm>
            <a:off x="1729964" y="4602544"/>
            <a:ext cx="3030630" cy="369332"/>
          </a:xfrm>
          <a:prstGeom prst="rect">
            <a:avLst/>
          </a:prstGeom>
          <a:noFill/>
        </p:spPr>
        <p:txBody>
          <a:bodyPr wrap="square">
            <a:spAutoFit/>
          </a:bodyPr>
          <a:lstStyle/>
          <a:p>
            <a:pPr algn="l"/>
            <a:r>
              <a:rPr lang="de-DE" b="1" cap="all" dirty="0" err="1">
                <a:effectLst/>
                <a:latin typeface="Montserrat ExtraBold" pitchFamily="2" charset="77"/>
              </a:rPr>
              <a:t>Lorem</a:t>
            </a:r>
            <a:r>
              <a:rPr lang="de-DE" b="1" cap="all" dirty="0">
                <a:effectLst/>
                <a:latin typeface="Montserrat ExtraBold" pitchFamily="2" charset="77"/>
              </a:rPr>
              <a:t> Ipsum</a:t>
            </a:r>
          </a:p>
        </p:txBody>
      </p:sp>
      <p:sp>
        <p:nvSpPr>
          <p:cNvPr id="23" name="Rechteck 22">
            <a:extLst>
              <a:ext uri="{FF2B5EF4-FFF2-40B4-BE49-F238E27FC236}">
                <a16:creationId xmlns:a16="http://schemas.microsoft.com/office/drawing/2014/main" id="{74A5369B-A8DF-A273-B69E-CBD5DAF3D1C3}"/>
              </a:ext>
            </a:extLst>
          </p:cNvPr>
          <p:cNvSpPr/>
          <p:nvPr/>
        </p:nvSpPr>
        <p:spPr>
          <a:xfrm rot="16200000">
            <a:off x="687137" y="3140566"/>
            <a:ext cx="828059" cy="7456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de-DE"/>
          </a:p>
        </p:txBody>
      </p:sp>
      <p:pic>
        <p:nvPicPr>
          <p:cNvPr id="24" name="Grafik 23">
            <a:extLst>
              <a:ext uri="{FF2B5EF4-FFF2-40B4-BE49-F238E27FC236}">
                <a16:creationId xmlns:a16="http://schemas.microsoft.com/office/drawing/2014/main" id="{2DF825A1-4C60-8968-0398-E7F788068702}"/>
              </a:ext>
            </a:extLst>
          </p:cNvPr>
          <p:cNvPicPr>
            <a:picLocks noChangeAspect="1"/>
          </p:cNvPicPr>
          <p:nvPr/>
        </p:nvPicPr>
        <p:blipFill>
          <a:blip r:embed="rId3"/>
          <a:stretch>
            <a:fillRect/>
          </a:stretch>
        </p:blipFill>
        <p:spPr>
          <a:xfrm rot="16200000">
            <a:off x="885116" y="3304598"/>
            <a:ext cx="417548" cy="417548"/>
          </a:xfrm>
          <a:prstGeom prst="rect">
            <a:avLst/>
          </a:prstGeom>
        </p:spPr>
      </p:pic>
      <p:sp>
        <p:nvSpPr>
          <p:cNvPr id="25" name="Rechteck 24">
            <a:extLst>
              <a:ext uri="{FF2B5EF4-FFF2-40B4-BE49-F238E27FC236}">
                <a16:creationId xmlns:a16="http://schemas.microsoft.com/office/drawing/2014/main" id="{DA045349-B65A-9CBB-49B8-07FFF224D8D8}"/>
              </a:ext>
            </a:extLst>
          </p:cNvPr>
          <p:cNvSpPr/>
          <p:nvPr/>
        </p:nvSpPr>
        <p:spPr>
          <a:xfrm rot="16200000">
            <a:off x="687283" y="4723223"/>
            <a:ext cx="828059" cy="7456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de-DE"/>
          </a:p>
        </p:txBody>
      </p:sp>
      <p:pic>
        <p:nvPicPr>
          <p:cNvPr id="32" name="Grafik 31">
            <a:extLst>
              <a:ext uri="{FF2B5EF4-FFF2-40B4-BE49-F238E27FC236}">
                <a16:creationId xmlns:a16="http://schemas.microsoft.com/office/drawing/2014/main" id="{591C591E-A462-3110-B679-567DB041F9F5}"/>
              </a:ext>
            </a:extLst>
          </p:cNvPr>
          <p:cNvPicPr>
            <a:picLocks noChangeAspect="1"/>
          </p:cNvPicPr>
          <p:nvPr/>
        </p:nvPicPr>
        <p:blipFill>
          <a:blip r:embed="rId3"/>
          <a:stretch>
            <a:fillRect/>
          </a:stretch>
        </p:blipFill>
        <p:spPr>
          <a:xfrm rot="16200000">
            <a:off x="885262" y="4887255"/>
            <a:ext cx="417548" cy="417548"/>
          </a:xfrm>
          <a:prstGeom prst="rect">
            <a:avLst/>
          </a:prstGeom>
        </p:spPr>
      </p:pic>
    </p:spTree>
    <p:extLst>
      <p:ext uri="{BB962C8B-B14F-4D97-AF65-F5344CB8AC3E}">
        <p14:creationId xmlns:p14="http://schemas.microsoft.com/office/powerpoint/2010/main" val="2935843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8FFA9F2-FFE2-D15F-B043-0E1651572B51}"/>
              </a:ext>
            </a:extLst>
          </p:cNvPr>
          <p:cNvSpPr/>
          <p:nvPr/>
        </p:nvSpPr>
        <p:spPr>
          <a:xfrm rot="10800000">
            <a:off x="6090591" y="-1037969"/>
            <a:ext cx="6889912" cy="8576709"/>
          </a:xfrm>
          <a:prstGeom prst="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ln>
                <a:solidFill>
                  <a:schemeClr val="tx1"/>
                </a:solidFill>
              </a:ln>
            </a:endParaRPr>
          </a:p>
        </p:txBody>
      </p:sp>
      <p:pic>
        <p:nvPicPr>
          <p:cNvPr id="4" name="Grafik 3">
            <a:extLst>
              <a:ext uri="{FF2B5EF4-FFF2-40B4-BE49-F238E27FC236}">
                <a16:creationId xmlns:a16="http://schemas.microsoft.com/office/drawing/2014/main" id="{2CB03A80-E91C-8B57-9FC1-A6B630A5AC7A}"/>
              </a:ext>
            </a:extLst>
          </p:cNvPr>
          <p:cNvPicPr>
            <a:picLocks noChangeAspect="1"/>
          </p:cNvPicPr>
          <p:nvPr/>
        </p:nvPicPr>
        <p:blipFill>
          <a:blip r:embed="rId2"/>
          <a:stretch>
            <a:fillRect/>
          </a:stretch>
        </p:blipFill>
        <p:spPr>
          <a:xfrm>
            <a:off x="5166831" y="1033873"/>
            <a:ext cx="8673157" cy="6504868"/>
          </a:xfrm>
          <a:prstGeom prst="rect">
            <a:avLst/>
          </a:prstGeom>
        </p:spPr>
      </p:pic>
      <p:sp>
        <p:nvSpPr>
          <p:cNvPr id="5" name="Textfeld 4">
            <a:extLst>
              <a:ext uri="{FF2B5EF4-FFF2-40B4-BE49-F238E27FC236}">
                <a16:creationId xmlns:a16="http://schemas.microsoft.com/office/drawing/2014/main" id="{B7B4F222-6CF0-DC19-A48E-5B21CC2FC7BA}"/>
              </a:ext>
            </a:extLst>
          </p:cNvPr>
          <p:cNvSpPr txBox="1"/>
          <p:nvPr/>
        </p:nvSpPr>
        <p:spPr>
          <a:xfrm>
            <a:off x="740862" y="3663426"/>
            <a:ext cx="4405910" cy="1505156"/>
          </a:xfrm>
          <a:prstGeom prst="rect">
            <a:avLst/>
          </a:prstGeom>
          <a:noFill/>
        </p:spPr>
        <p:txBody>
          <a:bodyPr wrap="square">
            <a:spAutoFit/>
          </a:bodyPr>
          <a:lstStyle/>
          <a:p>
            <a:pPr marL="228600" lvl="2" indent="-228600" algn="l" rtl="0">
              <a:lnSpc>
                <a:spcPct val="130000"/>
              </a:lnSpc>
              <a:spcBef>
                <a:spcPts val="600"/>
              </a:spcBef>
              <a:spcAft>
                <a:spcPts val="0"/>
              </a:spcAft>
              <a:buClr>
                <a:srgbClr val="FF0000"/>
              </a:buClr>
              <a:buSzPct val="100000"/>
              <a:buFont typeface="+mj-lt"/>
              <a:buAutoNum type="arabicPeriod"/>
            </a:pPr>
            <a:r>
              <a:rPr lang="de-DE" sz="1000" dirty="0">
                <a:latin typeface="Montserrat" pitchFamily="2" charset="77"/>
              </a:rPr>
              <a:t>Unter “Aufträge” den Reiter “In Bearbeitung” auswählen.</a:t>
            </a:r>
          </a:p>
          <a:p>
            <a:pPr marL="228600" lvl="2" indent="-228600">
              <a:lnSpc>
                <a:spcPct val="130000"/>
              </a:lnSpc>
              <a:spcBef>
                <a:spcPts val="600"/>
              </a:spcBef>
              <a:buClr>
                <a:srgbClr val="FF0000"/>
              </a:buClr>
              <a:buSzPct val="100000"/>
              <a:buFont typeface="+mj-lt"/>
              <a:buAutoNum type="arabicPeriod"/>
            </a:pPr>
            <a:r>
              <a:rPr lang="de-DE" sz="1000" dirty="0">
                <a:latin typeface="Montserrat" pitchFamily="2" charset="77"/>
              </a:rPr>
              <a:t>Unter “Status auswählen” nach “Geplant” filtern.</a:t>
            </a:r>
          </a:p>
          <a:p>
            <a:pPr marL="228600" lvl="2" indent="-228600">
              <a:lnSpc>
                <a:spcPct val="130000"/>
              </a:lnSpc>
              <a:spcBef>
                <a:spcPts val="600"/>
              </a:spcBef>
              <a:buClr>
                <a:srgbClr val="FF0000"/>
              </a:buClr>
              <a:buSzPct val="100000"/>
              <a:buFont typeface="+mj-lt"/>
              <a:buAutoNum type="arabicPeriod"/>
            </a:pPr>
            <a:r>
              <a:rPr lang="de-DE" sz="1000" dirty="0">
                <a:latin typeface="Montserrat" pitchFamily="2" charset="77"/>
              </a:rPr>
              <a:t>Aus der gefilterten Auftragsliste den Auftrag auswählen, den du nacherfassen willst.</a:t>
            </a:r>
          </a:p>
          <a:p>
            <a:pPr marL="228600" lvl="2" indent="-228600">
              <a:lnSpc>
                <a:spcPct val="130000"/>
              </a:lnSpc>
              <a:spcBef>
                <a:spcPts val="600"/>
              </a:spcBef>
              <a:buClr>
                <a:srgbClr val="FF0000"/>
              </a:buClr>
              <a:buSzPct val="100000"/>
              <a:buFont typeface="+mj-lt"/>
              <a:buAutoNum type="arabicPeriod"/>
            </a:pPr>
            <a:r>
              <a:rPr lang="de-DE" sz="1000" dirty="0">
                <a:latin typeface="Montserrat" pitchFamily="2" charset="77"/>
              </a:rPr>
              <a:t>Auf der Transportdetailseite dann den Button “Auftrag erfassen” klicken.</a:t>
            </a:r>
          </a:p>
        </p:txBody>
      </p:sp>
      <p:sp>
        <p:nvSpPr>
          <p:cNvPr id="6" name="Textfeld 5">
            <a:extLst>
              <a:ext uri="{FF2B5EF4-FFF2-40B4-BE49-F238E27FC236}">
                <a16:creationId xmlns:a16="http://schemas.microsoft.com/office/drawing/2014/main" id="{F44A2538-CB72-825C-1C53-9E42D9A9A941}"/>
              </a:ext>
            </a:extLst>
          </p:cNvPr>
          <p:cNvSpPr txBox="1"/>
          <p:nvPr/>
        </p:nvSpPr>
        <p:spPr>
          <a:xfrm>
            <a:off x="740862" y="2994039"/>
            <a:ext cx="4405909" cy="523220"/>
          </a:xfrm>
          <a:prstGeom prst="rect">
            <a:avLst/>
          </a:prstGeom>
          <a:noFill/>
        </p:spPr>
        <p:txBody>
          <a:bodyPr wrap="square">
            <a:spAutoFit/>
          </a:bodyPr>
          <a:lstStyle/>
          <a:p>
            <a:pPr algn="l"/>
            <a:r>
              <a:rPr lang="de-DE" sz="1400" b="1" cap="all" dirty="0">
                <a:effectLst/>
                <a:latin typeface="Montserrat" pitchFamily="2" charset="77"/>
              </a:rPr>
              <a:t>Wähl einen Transport im Status “Geplant” aus</a:t>
            </a:r>
          </a:p>
        </p:txBody>
      </p:sp>
      <p:sp>
        <p:nvSpPr>
          <p:cNvPr id="9" name="Google Shape;977;p3">
            <a:extLst>
              <a:ext uri="{FF2B5EF4-FFF2-40B4-BE49-F238E27FC236}">
                <a16:creationId xmlns:a16="http://schemas.microsoft.com/office/drawing/2014/main" id="{6B3145E5-BAEA-BE8C-B662-23CD89C51B2F}"/>
              </a:ext>
            </a:extLst>
          </p:cNvPr>
          <p:cNvSpPr txBox="1">
            <a:spLocks/>
          </p:cNvSpPr>
          <p:nvPr/>
        </p:nvSpPr>
        <p:spPr>
          <a:xfrm>
            <a:off x="740863" y="549604"/>
            <a:ext cx="5218757" cy="896254"/>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buClr>
                <a:schemeClr val="dk1"/>
              </a:buClr>
              <a:buSzPts val="3400"/>
              <a:buFont typeface="Montserrat Black"/>
              <a:buNone/>
            </a:pPr>
            <a:r>
              <a:rPr lang="de-DE" sz="3200" b="1" dirty="0">
                <a:solidFill>
                  <a:srgbClr val="FF0000"/>
                </a:solidFill>
                <a:latin typeface="Montserrat ExtraBold" pitchFamily="2" charset="77"/>
              </a:rPr>
              <a:t>UND WIE </a:t>
            </a:r>
            <a:r>
              <a:rPr lang="de-DE" sz="3200" b="1" dirty="0">
                <a:latin typeface="Montserrat ExtraBold" pitchFamily="2" charset="77"/>
              </a:rPr>
              <a:t>FUNKTIONIERT DAS?</a:t>
            </a:r>
          </a:p>
        </p:txBody>
      </p:sp>
      <p:sp>
        <p:nvSpPr>
          <p:cNvPr id="10" name="Textfeld 9">
            <a:extLst>
              <a:ext uri="{FF2B5EF4-FFF2-40B4-BE49-F238E27FC236}">
                <a16:creationId xmlns:a16="http://schemas.microsoft.com/office/drawing/2014/main" id="{7FDD5070-1EFA-ACD0-48F6-DF26DEF1AA10}"/>
              </a:ext>
            </a:extLst>
          </p:cNvPr>
          <p:cNvSpPr txBox="1"/>
          <p:nvPr/>
        </p:nvSpPr>
        <p:spPr>
          <a:xfrm>
            <a:off x="684936" y="1612037"/>
            <a:ext cx="4961300" cy="553100"/>
          </a:xfrm>
          <a:prstGeom prst="rect">
            <a:avLst/>
          </a:prstGeom>
          <a:noFill/>
        </p:spPr>
        <p:txBody>
          <a:bodyPr wrap="square">
            <a:spAutoFit/>
          </a:bodyPr>
          <a:lstStyle/>
          <a:p>
            <a:pPr marL="0" lvl="0" indent="0" algn="l" rtl="0">
              <a:lnSpc>
                <a:spcPct val="130000"/>
              </a:lnSpc>
              <a:spcBef>
                <a:spcPts val="0"/>
              </a:spcBef>
              <a:spcAft>
                <a:spcPts val="0"/>
              </a:spcAft>
              <a:buSzPts val="1400"/>
              <a:buNone/>
            </a:pPr>
            <a:r>
              <a:rPr lang="de-DE" sz="1200" dirty="0">
                <a:solidFill>
                  <a:srgbClr val="FF0000"/>
                </a:solidFill>
                <a:latin typeface="Montserrat Medium" pitchFamily="2" charset="77"/>
              </a:rPr>
              <a:t>Wichtig</a:t>
            </a:r>
            <a:r>
              <a:rPr lang="de-DE" sz="1200" dirty="0">
                <a:latin typeface="Montserrat" pitchFamily="2" charset="77"/>
              </a:rPr>
              <a:t>: Du kannst nur Transporte nacherfassen, die sich im Status “Geplant” befinden. Also schnapp dir einen…</a:t>
            </a:r>
          </a:p>
        </p:txBody>
      </p:sp>
      <p:pic>
        <p:nvPicPr>
          <p:cNvPr id="3" name="Grafik 2">
            <a:extLst>
              <a:ext uri="{FF2B5EF4-FFF2-40B4-BE49-F238E27FC236}">
                <a16:creationId xmlns:a16="http://schemas.microsoft.com/office/drawing/2014/main" id="{D4316E8A-46A5-3431-2535-1626B5468848}"/>
              </a:ext>
            </a:extLst>
          </p:cNvPr>
          <p:cNvPicPr>
            <a:picLocks noChangeAspect="1"/>
          </p:cNvPicPr>
          <p:nvPr/>
        </p:nvPicPr>
        <p:blipFill>
          <a:blip r:embed="rId3"/>
          <a:stretch>
            <a:fillRect/>
          </a:stretch>
        </p:blipFill>
        <p:spPr>
          <a:xfrm>
            <a:off x="5131276" y="2464231"/>
            <a:ext cx="1918634" cy="3293177"/>
          </a:xfrm>
          <a:prstGeom prst="rect">
            <a:avLst/>
          </a:prstGeom>
        </p:spPr>
      </p:pic>
    </p:spTree>
    <p:extLst>
      <p:ext uri="{BB962C8B-B14F-4D97-AF65-F5344CB8AC3E}">
        <p14:creationId xmlns:p14="http://schemas.microsoft.com/office/powerpoint/2010/main" val="1452840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8FFA9F2-FFE2-D15F-B043-0E1651572B51}"/>
              </a:ext>
            </a:extLst>
          </p:cNvPr>
          <p:cNvSpPr/>
          <p:nvPr/>
        </p:nvSpPr>
        <p:spPr>
          <a:xfrm rot="5400000">
            <a:off x="4890308" y="-809452"/>
            <a:ext cx="2411384" cy="12923520"/>
          </a:xfrm>
          <a:prstGeom prst="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ln>
                <a:solidFill>
                  <a:schemeClr val="tx1"/>
                </a:solidFill>
              </a:ln>
            </a:endParaRPr>
          </a:p>
        </p:txBody>
      </p:sp>
      <p:pic>
        <p:nvPicPr>
          <p:cNvPr id="4" name="Grafik 3">
            <a:extLst>
              <a:ext uri="{FF2B5EF4-FFF2-40B4-BE49-F238E27FC236}">
                <a16:creationId xmlns:a16="http://schemas.microsoft.com/office/drawing/2014/main" id="{2CB03A80-E91C-8B57-9FC1-A6B630A5AC7A}"/>
              </a:ext>
            </a:extLst>
          </p:cNvPr>
          <p:cNvPicPr>
            <a:picLocks noChangeAspect="1"/>
          </p:cNvPicPr>
          <p:nvPr/>
        </p:nvPicPr>
        <p:blipFill>
          <a:blip r:embed="rId2"/>
          <a:stretch>
            <a:fillRect/>
          </a:stretch>
        </p:blipFill>
        <p:spPr>
          <a:xfrm>
            <a:off x="562708" y="-1927513"/>
            <a:ext cx="13699067" cy="10274301"/>
          </a:xfrm>
          <a:prstGeom prst="rect">
            <a:avLst/>
          </a:prstGeom>
        </p:spPr>
      </p:pic>
      <p:sp>
        <p:nvSpPr>
          <p:cNvPr id="9" name="Google Shape;977;p3">
            <a:extLst>
              <a:ext uri="{FF2B5EF4-FFF2-40B4-BE49-F238E27FC236}">
                <a16:creationId xmlns:a16="http://schemas.microsoft.com/office/drawing/2014/main" id="{6B3145E5-BAEA-BE8C-B662-23CD89C51B2F}"/>
              </a:ext>
            </a:extLst>
          </p:cNvPr>
          <p:cNvSpPr txBox="1">
            <a:spLocks/>
          </p:cNvSpPr>
          <p:nvPr/>
        </p:nvSpPr>
        <p:spPr>
          <a:xfrm>
            <a:off x="740863" y="549604"/>
            <a:ext cx="3942607" cy="896254"/>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buClr>
                <a:schemeClr val="dk1"/>
              </a:buClr>
              <a:buSzPts val="3400"/>
              <a:buFont typeface="Montserrat Black"/>
              <a:buNone/>
            </a:pPr>
            <a:r>
              <a:rPr lang="de-DE" sz="3200" b="1" dirty="0">
                <a:solidFill>
                  <a:srgbClr val="FF0000"/>
                </a:solidFill>
                <a:latin typeface="Montserrat ExtraBold" pitchFamily="2" charset="77"/>
              </a:rPr>
              <a:t>HOW-TO</a:t>
            </a:r>
          </a:p>
          <a:p>
            <a:pPr algn="l">
              <a:spcBef>
                <a:spcPts val="0"/>
              </a:spcBef>
              <a:buClr>
                <a:schemeClr val="dk1"/>
              </a:buClr>
              <a:buSzPts val="3400"/>
              <a:buFont typeface="Montserrat Black"/>
              <a:buNone/>
            </a:pPr>
            <a:r>
              <a:rPr lang="de-DE" sz="3200" b="1" dirty="0">
                <a:latin typeface="Montserrat ExtraBold" pitchFamily="2" charset="77"/>
              </a:rPr>
              <a:t>VIDEO</a:t>
            </a:r>
          </a:p>
        </p:txBody>
      </p:sp>
      <p:sp>
        <p:nvSpPr>
          <p:cNvPr id="7" name="Google Shape;977;p3">
            <a:extLst>
              <a:ext uri="{FF2B5EF4-FFF2-40B4-BE49-F238E27FC236}">
                <a16:creationId xmlns:a16="http://schemas.microsoft.com/office/drawing/2014/main" id="{7A89FAEC-6760-B730-9ABC-DE449BBF8190}"/>
              </a:ext>
            </a:extLst>
          </p:cNvPr>
          <p:cNvSpPr txBox="1">
            <a:spLocks/>
          </p:cNvSpPr>
          <p:nvPr/>
        </p:nvSpPr>
        <p:spPr>
          <a:xfrm>
            <a:off x="4956602" y="6210204"/>
            <a:ext cx="5485733" cy="196383"/>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lvl="0" indent="0" algn="l" rtl="0">
              <a:spcBef>
                <a:spcPts val="0"/>
              </a:spcBef>
              <a:spcAft>
                <a:spcPts val="0"/>
              </a:spcAft>
              <a:buNone/>
            </a:pPr>
            <a:r>
              <a:rPr lang="de-DE" sz="1200" dirty="0">
                <a:solidFill>
                  <a:schemeClr val="bg1"/>
                </a:solidFill>
                <a:latin typeface="Montserrat"/>
                <a:ea typeface="Montserrat"/>
                <a:cs typeface="Montserrat"/>
                <a:sym typeface="Montserrat"/>
              </a:rPr>
              <a:t>Link: </a:t>
            </a:r>
            <a:r>
              <a:rPr lang="de-DE" sz="1200" u="sng" dirty="0">
                <a:solidFill>
                  <a:schemeClr val="bg1"/>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https://www.loom.com/share/053ccaa1c5ad43218b5a091e920cb59f</a:t>
            </a:r>
            <a:endParaRPr lang="de-DE" sz="1200" dirty="0">
              <a:solidFill>
                <a:schemeClr val="bg1"/>
              </a:solidFill>
              <a:latin typeface="Montserrat"/>
              <a:ea typeface="Montserrat"/>
              <a:cs typeface="Montserrat"/>
              <a:sym typeface="Montserrat"/>
            </a:endParaRPr>
          </a:p>
        </p:txBody>
      </p:sp>
      <p:sp>
        <p:nvSpPr>
          <p:cNvPr id="8" name="Textfeld 7">
            <a:extLst>
              <a:ext uri="{FF2B5EF4-FFF2-40B4-BE49-F238E27FC236}">
                <a16:creationId xmlns:a16="http://schemas.microsoft.com/office/drawing/2014/main" id="{DCCCB0DE-F2CE-6B86-2230-D3ED8DD227A3}"/>
              </a:ext>
            </a:extLst>
          </p:cNvPr>
          <p:cNvSpPr txBox="1"/>
          <p:nvPr/>
        </p:nvSpPr>
        <p:spPr>
          <a:xfrm>
            <a:off x="562708" y="2009308"/>
            <a:ext cx="2508430" cy="1384995"/>
          </a:xfrm>
          <a:prstGeom prst="rect">
            <a:avLst/>
          </a:prstGeom>
          <a:noFill/>
        </p:spPr>
        <p:txBody>
          <a:bodyPr wrap="square">
            <a:spAutoFit/>
          </a:bodyPr>
          <a:lstStyle/>
          <a:p>
            <a:pPr algn="l"/>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r>
              <a:rPr lang="de-DE" sz="1200" dirty="0">
                <a:solidFill>
                  <a:srgbClr val="000000"/>
                </a:solidFill>
                <a:effectLst/>
                <a:latin typeface="Montserrat"/>
              </a:rPr>
              <a:t>, </a:t>
            </a:r>
            <a:r>
              <a:rPr lang="de-DE" sz="1200" dirty="0" err="1">
                <a:solidFill>
                  <a:srgbClr val="000000"/>
                </a:solidFill>
                <a:effectLst/>
                <a:latin typeface="Montserrat"/>
              </a:rPr>
              <a:t>consetetur</a:t>
            </a:r>
            <a:r>
              <a:rPr lang="de-DE" sz="1200" dirty="0">
                <a:solidFill>
                  <a:srgbClr val="000000"/>
                </a:solidFill>
                <a:effectLst/>
                <a:latin typeface="Montserrat"/>
              </a:rPr>
              <a:t> </a:t>
            </a:r>
            <a:r>
              <a:rPr lang="de-DE" sz="1200" dirty="0" err="1">
                <a:solidFill>
                  <a:srgbClr val="000000"/>
                </a:solidFill>
                <a:effectLst/>
                <a:latin typeface="Montserrat"/>
              </a:rPr>
              <a:t>sadipscing</a:t>
            </a:r>
            <a:r>
              <a:rPr lang="de-DE" sz="1200" dirty="0">
                <a:solidFill>
                  <a:srgbClr val="000000"/>
                </a:solidFill>
                <a:effectLst/>
                <a:latin typeface="Montserrat"/>
              </a:rPr>
              <a:t> </a:t>
            </a:r>
            <a:r>
              <a:rPr lang="de-DE" sz="1200" dirty="0" err="1">
                <a:solidFill>
                  <a:srgbClr val="000000"/>
                </a:solidFill>
                <a:effectLst/>
                <a:latin typeface="Montserrat"/>
              </a:rPr>
              <a:t>elitr</a:t>
            </a:r>
            <a:r>
              <a:rPr lang="de-DE" sz="1200" dirty="0">
                <a:solidFill>
                  <a:srgbClr val="000000"/>
                </a:solidFill>
                <a:effectLst/>
                <a:latin typeface="Montserrat"/>
              </a:rPr>
              <a:t>, sed </a:t>
            </a:r>
            <a:r>
              <a:rPr lang="de-DE" sz="1200" dirty="0" err="1">
                <a:solidFill>
                  <a:srgbClr val="000000"/>
                </a:solidFill>
                <a:effectLst/>
                <a:latin typeface="Montserrat"/>
              </a:rPr>
              <a:t>diam</a:t>
            </a:r>
            <a:r>
              <a:rPr lang="de-DE" sz="1200" dirty="0">
                <a:solidFill>
                  <a:srgbClr val="000000"/>
                </a:solidFill>
                <a:effectLst/>
                <a:latin typeface="Montserrat"/>
              </a:rPr>
              <a:t> </a:t>
            </a:r>
            <a:r>
              <a:rPr lang="de-DE" sz="1200" dirty="0" err="1">
                <a:solidFill>
                  <a:srgbClr val="000000"/>
                </a:solidFill>
                <a:effectLst/>
                <a:latin typeface="Montserrat"/>
              </a:rPr>
              <a:t>nonumy</a:t>
            </a:r>
            <a:r>
              <a:rPr lang="de-DE" sz="1200" dirty="0">
                <a:solidFill>
                  <a:srgbClr val="000000"/>
                </a:solidFill>
                <a:effectLst/>
                <a:latin typeface="Montserrat"/>
              </a:rPr>
              <a:t> </a:t>
            </a:r>
            <a:r>
              <a:rPr lang="de-DE" sz="1200" dirty="0" err="1">
                <a:solidFill>
                  <a:srgbClr val="000000"/>
                </a:solidFill>
                <a:effectLst/>
                <a:latin typeface="Montserrat"/>
              </a:rPr>
              <a:t>eirmod</a:t>
            </a:r>
            <a:endParaRPr lang="de-DE" sz="1200" dirty="0">
              <a:solidFill>
                <a:srgbClr val="000000"/>
              </a:solidFill>
              <a:effectLst/>
              <a:latin typeface="Montserrat"/>
            </a:endParaRPr>
          </a:p>
          <a:p>
            <a:pPr algn="l"/>
            <a:endParaRPr lang="de-DE" sz="1200" dirty="0">
              <a:solidFill>
                <a:srgbClr val="000000"/>
              </a:solidFill>
              <a:latin typeface="Montserrat"/>
            </a:endParaRPr>
          </a:p>
          <a:p>
            <a:pPr algn="l"/>
            <a:r>
              <a:rPr lang="de-DE" sz="1200" dirty="0" err="1">
                <a:solidFill>
                  <a:srgbClr val="000000"/>
                </a:solidFill>
                <a:effectLst/>
                <a:latin typeface="Montserrat"/>
              </a:rPr>
              <a:t>tempor</a:t>
            </a:r>
            <a:r>
              <a:rPr lang="de-DE" sz="1200" dirty="0">
                <a:solidFill>
                  <a:srgbClr val="000000"/>
                </a:solidFill>
                <a:effectLst/>
                <a:latin typeface="Montserrat"/>
              </a:rPr>
              <a:t> </a:t>
            </a:r>
            <a:r>
              <a:rPr lang="de-DE" sz="1200" dirty="0" err="1">
                <a:solidFill>
                  <a:srgbClr val="000000"/>
                </a:solidFill>
                <a:effectLst/>
                <a:latin typeface="Montserrat"/>
              </a:rPr>
              <a:t>invidunt</a:t>
            </a:r>
            <a:r>
              <a:rPr lang="de-DE" sz="1200" dirty="0">
                <a:solidFill>
                  <a:srgbClr val="000000"/>
                </a:solidFill>
                <a:effectLst/>
                <a:latin typeface="Montserrat"/>
              </a:rPr>
              <a:t> </a:t>
            </a:r>
            <a:r>
              <a:rPr lang="de-DE" sz="1200" dirty="0" err="1">
                <a:solidFill>
                  <a:srgbClr val="000000"/>
                </a:solidFill>
                <a:effectLst/>
                <a:latin typeface="Montserrat"/>
              </a:rPr>
              <a:t>ut</a:t>
            </a:r>
            <a:r>
              <a:rPr lang="de-DE" sz="1200" dirty="0">
                <a:solidFill>
                  <a:srgbClr val="000000"/>
                </a:solidFill>
                <a:effectLst/>
                <a:latin typeface="Montserrat"/>
              </a:rPr>
              <a:t> </a:t>
            </a:r>
            <a:r>
              <a:rPr lang="de-DE" sz="1200" dirty="0" err="1">
                <a:solidFill>
                  <a:srgbClr val="000000"/>
                </a:solidFill>
                <a:effectLst/>
                <a:latin typeface="Montserrat"/>
              </a:rPr>
              <a:t>labore</a:t>
            </a:r>
            <a:r>
              <a:rPr lang="de-DE" sz="1200" dirty="0">
                <a:solidFill>
                  <a:srgbClr val="000000"/>
                </a:solidFill>
                <a:effectLst/>
                <a:latin typeface="Montserrat"/>
              </a:rPr>
              <a:t> et </a:t>
            </a:r>
            <a:r>
              <a:rPr lang="de-DE" sz="1200" dirty="0" err="1">
                <a:solidFill>
                  <a:srgbClr val="000000"/>
                </a:solidFill>
                <a:effectLst/>
                <a:latin typeface="Montserrat"/>
              </a:rPr>
              <a:t>dolore</a:t>
            </a:r>
            <a:r>
              <a:rPr lang="de-DE" sz="1200" dirty="0">
                <a:solidFill>
                  <a:srgbClr val="000000"/>
                </a:solidFill>
                <a:effectLst/>
                <a:latin typeface="Montserrat"/>
              </a:rPr>
              <a:t> magna </a:t>
            </a:r>
            <a:r>
              <a:rPr lang="de-DE" sz="1200" dirty="0" err="1">
                <a:solidFill>
                  <a:srgbClr val="000000"/>
                </a:solidFill>
                <a:effectLst/>
                <a:latin typeface="Montserrat"/>
              </a:rPr>
              <a:t>aliquyam</a:t>
            </a:r>
            <a:r>
              <a:rPr lang="de-DE" sz="1200" dirty="0">
                <a:solidFill>
                  <a:srgbClr val="000000"/>
                </a:solidFill>
                <a:effectLst/>
                <a:latin typeface="Montserrat"/>
              </a:rPr>
              <a:t> erat, sed </a:t>
            </a:r>
            <a:r>
              <a:rPr lang="de-DE" sz="1200" dirty="0" err="1">
                <a:solidFill>
                  <a:srgbClr val="000000"/>
                </a:solidFill>
                <a:effectLst/>
                <a:latin typeface="Montserrat"/>
              </a:rPr>
              <a:t>diam</a:t>
            </a:r>
            <a:r>
              <a:rPr lang="de-DE" sz="1200" dirty="0">
                <a:solidFill>
                  <a:srgbClr val="000000"/>
                </a:solidFill>
                <a:effectLst/>
                <a:latin typeface="Montserrat"/>
              </a:rPr>
              <a:t> </a:t>
            </a:r>
            <a:r>
              <a:rPr lang="de-DE" sz="1200" dirty="0" err="1">
                <a:solidFill>
                  <a:srgbClr val="000000"/>
                </a:solidFill>
                <a:effectLst/>
                <a:latin typeface="Montserrat"/>
              </a:rPr>
              <a:t>voluptua</a:t>
            </a:r>
            <a:r>
              <a:rPr lang="de-DE" sz="1200" dirty="0">
                <a:solidFill>
                  <a:srgbClr val="000000"/>
                </a:solidFill>
                <a:effectLst/>
                <a:latin typeface="Montserrat"/>
              </a:rPr>
              <a:t>.</a:t>
            </a:r>
          </a:p>
        </p:txBody>
      </p:sp>
      <p:sp>
        <p:nvSpPr>
          <p:cNvPr id="13" name="Rechteck 12">
            <a:extLst>
              <a:ext uri="{FF2B5EF4-FFF2-40B4-BE49-F238E27FC236}">
                <a16:creationId xmlns:a16="http://schemas.microsoft.com/office/drawing/2014/main" id="{F58354C8-B5BC-B763-E0CF-B32BF1E7B48F}"/>
              </a:ext>
            </a:extLst>
          </p:cNvPr>
          <p:cNvSpPr/>
          <p:nvPr/>
        </p:nvSpPr>
        <p:spPr>
          <a:xfrm>
            <a:off x="3689540" y="698643"/>
            <a:ext cx="7451355" cy="4592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oogle Shape;160;g172cb015f77_3_0">
            <a:extLst>
              <a:ext uri="{FF2B5EF4-FFF2-40B4-BE49-F238E27FC236}">
                <a16:creationId xmlns:a16="http://schemas.microsoft.com/office/drawing/2014/main" id="{D19A42E3-47FC-D85E-EB50-01FB9DECAD79}"/>
              </a:ext>
            </a:extLst>
          </p:cNvPr>
          <p:cNvPicPr preferRelativeResize="0"/>
          <p:nvPr/>
        </p:nvPicPr>
        <p:blipFill>
          <a:blip r:embed="rId4">
            <a:alphaModFix/>
          </a:blip>
          <a:stretch>
            <a:fillRect/>
          </a:stretch>
        </p:blipFill>
        <p:spPr>
          <a:xfrm>
            <a:off x="3689540" y="1158037"/>
            <a:ext cx="7451355" cy="3667294"/>
          </a:xfrm>
          <a:prstGeom prst="rect">
            <a:avLst/>
          </a:prstGeom>
          <a:noFill/>
          <a:ln>
            <a:noFill/>
          </a:ln>
        </p:spPr>
      </p:pic>
      <p:cxnSp>
        <p:nvCxnSpPr>
          <p:cNvPr id="15" name="Gerade Verbindung mit Pfeil 14">
            <a:extLst>
              <a:ext uri="{FF2B5EF4-FFF2-40B4-BE49-F238E27FC236}">
                <a16:creationId xmlns:a16="http://schemas.microsoft.com/office/drawing/2014/main" id="{E6F643A4-15EC-8685-B6A4-2F23C0C84A11}"/>
              </a:ext>
            </a:extLst>
          </p:cNvPr>
          <p:cNvCxnSpPr/>
          <p:nvPr/>
        </p:nvCxnSpPr>
        <p:spPr>
          <a:xfrm>
            <a:off x="4488869" y="6292739"/>
            <a:ext cx="320634"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5570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8FFA9F2-FFE2-D15F-B043-0E1651572B51}"/>
              </a:ext>
            </a:extLst>
          </p:cNvPr>
          <p:cNvSpPr/>
          <p:nvPr/>
        </p:nvSpPr>
        <p:spPr>
          <a:xfrm rot="10800000">
            <a:off x="9362880" y="-2439465"/>
            <a:ext cx="4100714" cy="12923520"/>
          </a:xfrm>
          <a:prstGeom prst="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ln>
                <a:solidFill>
                  <a:schemeClr val="tx1"/>
                </a:solidFill>
              </a:ln>
            </a:endParaRPr>
          </a:p>
        </p:txBody>
      </p:sp>
      <p:sp>
        <p:nvSpPr>
          <p:cNvPr id="9" name="Google Shape;977;p3">
            <a:extLst>
              <a:ext uri="{FF2B5EF4-FFF2-40B4-BE49-F238E27FC236}">
                <a16:creationId xmlns:a16="http://schemas.microsoft.com/office/drawing/2014/main" id="{6B3145E5-BAEA-BE8C-B662-23CD89C51B2F}"/>
              </a:ext>
            </a:extLst>
          </p:cNvPr>
          <p:cNvSpPr txBox="1">
            <a:spLocks/>
          </p:cNvSpPr>
          <p:nvPr/>
        </p:nvSpPr>
        <p:spPr>
          <a:xfrm>
            <a:off x="740863" y="549604"/>
            <a:ext cx="3942607" cy="896254"/>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buClr>
                <a:schemeClr val="dk1"/>
              </a:buClr>
              <a:buSzPts val="3400"/>
              <a:buFont typeface="Montserrat Black"/>
              <a:buNone/>
            </a:pPr>
            <a:r>
              <a:rPr lang="de-DE" sz="3200" b="1" dirty="0">
                <a:solidFill>
                  <a:srgbClr val="FF0000"/>
                </a:solidFill>
                <a:latin typeface="Montserrat ExtraBold" pitchFamily="2" charset="77"/>
              </a:rPr>
              <a:t>ZUSAMMEN</a:t>
            </a:r>
            <a:r>
              <a:rPr lang="de-DE" sz="3200" b="1" dirty="0">
                <a:latin typeface="Montserrat ExtraBold" pitchFamily="2" charset="77"/>
              </a:rPr>
              <a:t> </a:t>
            </a:r>
            <a:br>
              <a:rPr lang="de-DE" sz="3200" b="1" dirty="0">
                <a:latin typeface="Montserrat ExtraBold" pitchFamily="2" charset="77"/>
              </a:rPr>
            </a:br>
            <a:r>
              <a:rPr lang="de-DE" sz="3200" b="1" dirty="0">
                <a:latin typeface="Montserrat ExtraBold" pitchFamily="2" charset="77"/>
              </a:rPr>
              <a:t>MEHR BEWEGEN</a:t>
            </a:r>
          </a:p>
        </p:txBody>
      </p:sp>
      <p:sp>
        <p:nvSpPr>
          <p:cNvPr id="10" name="Textfeld 9">
            <a:extLst>
              <a:ext uri="{FF2B5EF4-FFF2-40B4-BE49-F238E27FC236}">
                <a16:creationId xmlns:a16="http://schemas.microsoft.com/office/drawing/2014/main" id="{7FDD5070-1EFA-ACD0-48F6-DF26DEF1AA10}"/>
              </a:ext>
            </a:extLst>
          </p:cNvPr>
          <p:cNvSpPr txBox="1"/>
          <p:nvPr/>
        </p:nvSpPr>
        <p:spPr>
          <a:xfrm>
            <a:off x="684935" y="1612037"/>
            <a:ext cx="6630265" cy="461665"/>
          </a:xfrm>
          <a:prstGeom prst="rect">
            <a:avLst/>
          </a:prstGeom>
          <a:noFill/>
        </p:spPr>
        <p:txBody>
          <a:bodyPr wrap="square">
            <a:spAutoFit/>
          </a:bodyPr>
          <a:lstStyle/>
          <a:p>
            <a:pPr algn="l"/>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r>
              <a:rPr lang="de-DE" sz="1200" dirty="0">
                <a:solidFill>
                  <a:srgbClr val="000000"/>
                </a:solidFill>
                <a:effectLst/>
                <a:latin typeface="Montserrat"/>
              </a:rPr>
              <a:t>, </a:t>
            </a:r>
            <a:r>
              <a:rPr lang="de-DE" sz="1200" dirty="0" err="1">
                <a:solidFill>
                  <a:srgbClr val="000000"/>
                </a:solidFill>
                <a:effectLst/>
                <a:latin typeface="Montserrat"/>
              </a:rPr>
              <a:t>consetetur</a:t>
            </a:r>
            <a:r>
              <a:rPr lang="de-DE" sz="1200" dirty="0">
                <a:solidFill>
                  <a:srgbClr val="000000"/>
                </a:solidFill>
                <a:effectLst/>
                <a:latin typeface="Montserrat"/>
              </a:rPr>
              <a:t> </a:t>
            </a:r>
            <a:r>
              <a:rPr lang="de-DE" sz="1200" dirty="0" err="1">
                <a:solidFill>
                  <a:srgbClr val="000000"/>
                </a:solidFill>
                <a:effectLst/>
                <a:latin typeface="Montserrat"/>
              </a:rPr>
              <a:t>sadipscing</a:t>
            </a:r>
            <a:r>
              <a:rPr lang="de-DE" sz="1200" dirty="0">
                <a:solidFill>
                  <a:srgbClr val="000000"/>
                </a:solidFill>
                <a:effectLst/>
                <a:latin typeface="Montserrat"/>
              </a:rPr>
              <a:t> </a:t>
            </a:r>
            <a:r>
              <a:rPr lang="de-DE" sz="1200" dirty="0" err="1">
                <a:solidFill>
                  <a:srgbClr val="000000"/>
                </a:solidFill>
                <a:effectLst/>
                <a:latin typeface="Montserrat"/>
              </a:rPr>
              <a:t>elitr</a:t>
            </a:r>
            <a:r>
              <a:rPr lang="de-DE" sz="1200" dirty="0">
                <a:solidFill>
                  <a:srgbClr val="000000"/>
                </a:solidFill>
                <a:effectLst/>
                <a:latin typeface="Montserrat"/>
              </a:rPr>
              <a:t>, sed </a:t>
            </a:r>
            <a:r>
              <a:rPr lang="de-DE" sz="1200" dirty="0" err="1">
                <a:solidFill>
                  <a:srgbClr val="000000"/>
                </a:solidFill>
                <a:effectLst/>
                <a:latin typeface="Montserrat"/>
              </a:rPr>
              <a:t>diam</a:t>
            </a:r>
            <a:r>
              <a:rPr lang="de-DE" sz="1200" dirty="0">
                <a:solidFill>
                  <a:srgbClr val="000000"/>
                </a:solidFill>
                <a:effectLst/>
                <a:latin typeface="Montserrat"/>
              </a:rPr>
              <a:t> </a:t>
            </a:r>
            <a:r>
              <a:rPr lang="de-DE" sz="1200" dirty="0" err="1">
                <a:solidFill>
                  <a:srgbClr val="000000"/>
                </a:solidFill>
                <a:effectLst/>
                <a:latin typeface="Montserrat"/>
              </a:rPr>
              <a:t>nonumy</a:t>
            </a:r>
            <a:r>
              <a:rPr lang="de-DE" sz="1200" dirty="0">
                <a:solidFill>
                  <a:srgbClr val="000000"/>
                </a:solidFill>
                <a:effectLst/>
                <a:latin typeface="Montserrat"/>
              </a:rPr>
              <a:t> </a:t>
            </a:r>
            <a:r>
              <a:rPr lang="de-DE" sz="1200" dirty="0" err="1">
                <a:solidFill>
                  <a:srgbClr val="000000"/>
                </a:solidFill>
                <a:effectLst/>
                <a:latin typeface="Montserrat"/>
              </a:rPr>
              <a:t>eirmod</a:t>
            </a:r>
            <a:r>
              <a:rPr lang="de-DE" sz="1200" dirty="0">
                <a:solidFill>
                  <a:srgbClr val="000000"/>
                </a:solidFill>
                <a:effectLst/>
                <a:latin typeface="Montserrat"/>
              </a:rPr>
              <a:t> </a:t>
            </a:r>
            <a:r>
              <a:rPr lang="de-DE" sz="1200" dirty="0" err="1">
                <a:solidFill>
                  <a:srgbClr val="000000"/>
                </a:solidFill>
                <a:effectLst/>
                <a:latin typeface="Montserrat"/>
              </a:rPr>
              <a:t>tempor</a:t>
            </a:r>
            <a:r>
              <a:rPr lang="de-DE" sz="1200" dirty="0">
                <a:solidFill>
                  <a:srgbClr val="000000"/>
                </a:solidFill>
                <a:effectLst/>
                <a:latin typeface="Montserrat"/>
              </a:rPr>
              <a:t> </a:t>
            </a:r>
            <a:r>
              <a:rPr lang="de-DE" sz="1200" dirty="0" err="1">
                <a:solidFill>
                  <a:srgbClr val="000000"/>
                </a:solidFill>
                <a:effectLst/>
                <a:latin typeface="Montserrat"/>
              </a:rPr>
              <a:t>invidunt</a:t>
            </a:r>
            <a:r>
              <a:rPr lang="de-DE" sz="1200" dirty="0">
                <a:solidFill>
                  <a:srgbClr val="000000"/>
                </a:solidFill>
                <a:effectLst/>
                <a:latin typeface="Montserrat"/>
              </a:rPr>
              <a:t> </a:t>
            </a:r>
            <a:r>
              <a:rPr lang="de-DE" sz="1200" dirty="0" err="1">
                <a:solidFill>
                  <a:srgbClr val="000000"/>
                </a:solidFill>
                <a:effectLst/>
                <a:latin typeface="Montserrat"/>
              </a:rPr>
              <a:t>ut</a:t>
            </a:r>
            <a:r>
              <a:rPr lang="de-DE" sz="1200" dirty="0">
                <a:solidFill>
                  <a:srgbClr val="000000"/>
                </a:solidFill>
                <a:effectLst/>
                <a:latin typeface="Montserrat"/>
              </a:rPr>
              <a:t> </a:t>
            </a:r>
            <a:r>
              <a:rPr lang="de-DE" sz="1200" dirty="0" err="1">
                <a:solidFill>
                  <a:srgbClr val="000000"/>
                </a:solidFill>
                <a:effectLst/>
                <a:latin typeface="Montserrat"/>
              </a:rPr>
              <a:t>labore</a:t>
            </a:r>
            <a:r>
              <a:rPr lang="de-DE" sz="1200" dirty="0">
                <a:solidFill>
                  <a:srgbClr val="000000"/>
                </a:solidFill>
                <a:effectLst/>
                <a:latin typeface="Montserrat"/>
              </a:rPr>
              <a:t> et </a:t>
            </a:r>
            <a:r>
              <a:rPr lang="de-DE" sz="1200" dirty="0" err="1">
                <a:solidFill>
                  <a:srgbClr val="000000"/>
                </a:solidFill>
                <a:effectLst/>
                <a:latin typeface="Montserrat"/>
              </a:rPr>
              <a:t>dolore</a:t>
            </a:r>
            <a:r>
              <a:rPr lang="de-DE" sz="1200" dirty="0">
                <a:solidFill>
                  <a:srgbClr val="000000"/>
                </a:solidFill>
                <a:effectLst/>
                <a:latin typeface="Montserrat"/>
              </a:rPr>
              <a:t> magna </a:t>
            </a:r>
            <a:r>
              <a:rPr lang="de-DE" sz="1200" dirty="0" err="1">
                <a:solidFill>
                  <a:srgbClr val="000000"/>
                </a:solidFill>
                <a:effectLst/>
                <a:latin typeface="Montserrat"/>
              </a:rPr>
              <a:t>aliquyam</a:t>
            </a:r>
            <a:r>
              <a:rPr lang="de-DE" sz="1200" dirty="0">
                <a:solidFill>
                  <a:srgbClr val="000000"/>
                </a:solidFill>
                <a:effectLst/>
                <a:latin typeface="Montserrat"/>
              </a:rPr>
              <a:t> erat, sed </a:t>
            </a:r>
            <a:r>
              <a:rPr lang="de-DE" sz="1200" dirty="0" err="1">
                <a:solidFill>
                  <a:srgbClr val="000000"/>
                </a:solidFill>
                <a:effectLst/>
                <a:latin typeface="Montserrat"/>
              </a:rPr>
              <a:t>diam</a:t>
            </a:r>
            <a:r>
              <a:rPr lang="de-DE" sz="1200" dirty="0">
                <a:solidFill>
                  <a:srgbClr val="000000"/>
                </a:solidFill>
                <a:effectLst/>
                <a:latin typeface="Montserrat"/>
              </a:rPr>
              <a:t> </a:t>
            </a:r>
            <a:r>
              <a:rPr lang="de-DE" sz="1200" dirty="0" err="1">
                <a:solidFill>
                  <a:srgbClr val="000000"/>
                </a:solidFill>
                <a:effectLst/>
                <a:latin typeface="Montserrat"/>
              </a:rPr>
              <a:t>voluptua</a:t>
            </a:r>
            <a:r>
              <a:rPr lang="de-DE" sz="1200" dirty="0">
                <a:solidFill>
                  <a:srgbClr val="000000"/>
                </a:solidFill>
                <a:effectLst/>
                <a:latin typeface="Montserrat"/>
              </a:rPr>
              <a:t>.</a:t>
            </a:r>
          </a:p>
        </p:txBody>
      </p:sp>
      <p:pic>
        <p:nvPicPr>
          <p:cNvPr id="11" name="Grafik 10">
            <a:extLst>
              <a:ext uri="{FF2B5EF4-FFF2-40B4-BE49-F238E27FC236}">
                <a16:creationId xmlns:a16="http://schemas.microsoft.com/office/drawing/2014/main" id="{7BD7683F-D7D6-1DA4-7E55-EBE10D627A4B}"/>
              </a:ext>
            </a:extLst>
          </p:cNvPr>
          <p:cNvPicPr>
            <a:picLocks noChangeAspect="1"/>
          </p:cNvPicPr>
          <p:nvPr/>
        </p:nvPicPr>
        <p:blipFill>
          <a:blip r:embed="rId2"/>
          <a:stretch>
            <a:fillRect/>
          </a:stretch>
        </p:blipFill>
        <p:spPr>
          <a:xfrm>
            <a:off x="7661080" y="508000"/>
            <a:ext cx="3403600" cy="5842000"/>
          </a:xfrm>
          <a:prstGeom prst="rect">
            <a:avLst/>
          </a:prstGeom>
        </p:spPr>
      </p:pic>
      <p:sp>
        <p:nvSpPr>
          <p:cNvPr id="12" name="Textfeld 11">
            <a:extLst>
              <a:ext uri="{FF2B5EF4-FFF2-40B4-BE49-F238E27FC236}">
                <a16:creationId xmlns:a16="http://schemas.microsoft.com/office/drawing/2014/main" id="{A0CE1CD0-5815-4576-AD45-E46AF10A0168}"/>
              </a:ext>
            </a:extLst>
          </p:cNvPr>
          <p:cNvSpPr txBox="1"/>
          <p:nvPr/>
        </p:nvSpPr>
        <p:spPr>
          <a:xfrm>
            <a:off x="4284570" y="3375964"/>
            <a:ext cx="3030630" cy="830997"/>
          </a:xfrm>
          <a:prstGeom prst="rect">
            <a:avLst/>
          </a:prstGeom>
          <a:noFill/>
        </p:spPr>
        <p:txBody>
          <a:bodyPr wrap="square">
            <a:spAutoFit/>
          </a:bodyPr>
          <a:lstStyle/>
          <a:p>
            <a:pPr algn="l"/>
            <a:r>
              <a:rPr lang="de-DE" sz="1200" dirty="0">
                <a:solidFill>
                  <a:srgbClr val="000000"/>
                </a:solidFill>
                <a:effectLst/>
                <a:latin typeface="Montserrat"/>
              </a:rPr>
              <a:t>At </a:t>
            </a:r>
            <a:r>
              <a:rPr lang="de-DE" sz="1200" dirty="0" err="1">
                <a:solidFill>
                  <a:srgbClr val="000000"/>
                </a:solidFill>
                <a:effectLst/>
                <a:latin typeface="Montserrat"/>
              </a:rPr>
              <a:t>vero</a:t>
            </a:r>
            <a:r>
              <a:rPr lang="de-DE" sz="1200" dirty="0">
                <a:solidFill>
                  <a:srgbClr val="000000"/>
                </a:solidFill>
                <a:effectLst/>
                <a:latin typeface="Montserrat"/>
              </a:rPr>
              <a:t> </a:t>
            </a:r>
            <a:r>
              <a:rPr lang="de-DE" sz="1200" dirty="0" err="1">
                <a:solidFill>
                  <a:srgbClr val="000000"/>
                </a:solidFill>
                <a:effectLst/>
                <a:latin typeface="Montserrat"/>
              </a:rPr>
              <a:t>eos</a:t>
            </a:r>
            <a:r>
              <a:rPr lang="de-DE" sz="1200" dirty="0">
                <a:solidFill>
                  <a:srgbClr val="000000"/>
                </a:solidFill>
                <a:effectLst/>
                <a:latin typeface="Montserrat"/>
              </a:rPr>
              <a:t> et </a:t>
            </a:r>
            <a:r>
              <a:rPr lang="de-DE" sz="1200" dirty="0" err="1">
                <a:solidFill>
                  <a:srgbClr val="000000"/>
                </a:solidFill>
                <a:effectLst/>
                <a:latin typeface="Montserrat"/>
              </a:rPr>
              <a:t>accusam</a:t>
            </a:r>
            <a:r>
              <a:rPr lang="de-DE" sz="1200" dirty="0">
                <a:solidFill>
                  <a:srgbClr val="000000"/>
                </a:solidFill>
                <a:effectLst/>
                <a:latin typeface="Montserrat"/>
              </a:rPr>
              <a:t> et </a:t>
            </a:r>
            <a:r>
              <a:rPr lang="de-DE" sz="1200" dirty="0" err="1">
                <a:solidFill>
                  <a:srgbClr val="000000"/>
                </a:solidFill>
                <a:effectLst/>
                <a:latin typeface="Montserrat"/>
              </a:rPr>
              <a:t>justo</a:t>
            </a:r>
            <a:r>
              <a:rPr lang="de-DE" sz="1200" dirty="0">
                <a:solidFill>
                  <a:srgbClr val="000000"/>
                </a:solidFill>
                <a:effectLst/>
                <a:latin typeface="Montserrat"/>
              </a:rPr>
              <a:t> </a:t>
            </a:r>
            <a:r>
              <a:rPr lang="de-DE" sz="1200" dirty="0" err="1">
                <a:solidFill>
                  <a:srgbClr val="000000"/>
                </a:solidFill>
                <a:effectLst/>
                <a:latin typeface="Montserrat"/>
              </a:rPr>
              <a:t>duo</a:t>
            </a:r>
            <a:r>
              <a:rPr lang="de-DE" sz="1200" dirty="0">
                <a:solidFill>
                  <a:srgbClr val="000000"/>
                </a:solidFill>
                <a:effectLst/>
                <a:latin typeface="Montserrat"/>
              </a:rPr>
              <a:t> </a:t>
            </a:r>
            <a:r>
              <a:rPr lang="de-DE" sz="1200" dirty="0" err="1">
                <a:solidFill>
                  <a:srgbClr val="000000"/>
                </a:solidFill>
                <a:effectLst/>
                <a:latin typeface="Montserrat"/>
              </a:rPr>
              <a:t>dolores</a:t>
            </a:r>
            <a:r>
              <a:rPr lang="de-DE" sz="1200" dirty="0">
                <a:solidFill>
                  <a:srgbClr val="000000"/>
                </a:solidFill>
                <a:effectLst/>
                <a:latin typeface="Montserrat"/>
              </a:rPr>
              <a:t> et </a:t>
            </a:r>
            <a:r>
              <a:rPr lang="de-DE" sz="1200" dirty="0" err="1">
                <a:solidFill>
                  <a:srgbClr val="000000"/>
                </a:solidFill>
                <a:effectLst/>
                <a:latin typeface="Montserrat"/>
              </a:rPr>
              <a:t>ea</a:t>
            </a:r>
            <a:r>
              <a:rPr lang="de-DE" sz="1200" dirty="0">
                <a:solidFill>
                  <a:srgbClr val="000000"/>
                </a:solidFill>
                <a:effectLst/>
                <a:latin typeface="Montserrat"/>
              </a:rPr>
              <a:t> </a:t>
            </a:r>
            <a:r>
              <a:rPr lang="de-DE" sz="1200" dirty="0" err="1">
                <a:solidFill>
                  <a:srgbClr val="000000"/>
                </a:solidFill>
                <a:effectLst/>
                <a:latin typeface="Montserrat"/>
              </a:rPr>
              <a:t>rebum</a:t>
            </a:r>
            <a:r>
              <a:rPr lang="de-DE" sz="1200" dirty="0">
                <a:solidFill>
                  <a:srgbClr val="000000"/>
                </a:solidFill>
                <a:effectLst/>
                <a:latin typeface="Montserrat"/>
              </a:rPr>
              <a:t>. Stet </a:t>
            </a:r>
            <a:r>
              <a:rPr lang="de-DE" sz="1200" dirty="0" err="1">
                <a:solidFill>
                  <a:srgbClr val="000000"/>
                </a:solidFill>
                <a:effectLst/>
                <a:latin typeface="Montserrat"/>
              </a:rPr>
              <a:t>clita</a:t>
            </a:r>
            <a:r>
              <a:rPr lang="de-DE" sz="1200" dirty="0">
                <a:solidFill>
                  <a:srgbClr val="000000"/>
                </a:solidFill>
                <a:effectLst/>
                <a:latin typeface="Montserrat"/>
              </a:rPr>
              <a:t> </a:t>
            </a:r>
            <a:r>
              <a:rPr lang="de-DE" sz="1200" dirty="0" err="1">
                <a:solidFill>
                  <a:srgbClr val="000000"/>
                </a:solidFill>
                <a:effectLst/>
                <a:latin typeface="Montserrat"/>
              </a:rPr>
              <a:t>kasd</a:t>
            </a:r>
            <a:r>
              <a:rPr lang="de-DE" sz="1200" dirty="0">
                <a:solidFill>
                  <a:srgbClr val="000000"/>
                </a:solidFill>
                <a:effectLst/>
                <a:latin typeface="Montserrat"/>
              </a:rPr>
              <a:t> </a:t>
            </a:r>
            <a:r>
              <a:rPr lang="de-DE" sz="1200" dirty="0" err="1">
                <a:solidFill>
                  <a:srgbClr val="000000"/>
                </a:solidFill>
                <a:effectLst/>
                <a:latin typeface="Montserrat"/>
              </a:rPr>
              <a:t>gubergren</a:t>
            </a:r>
            <a:r>
              <a:rPr lang="de-DE" sz="1200" dirty="0">
                <a:solidFill>
                  <a:srgbClr val="000000"/>
                </a:solidFill>
                <a:effectLst/>
                <a:latin typeface="Montserrat"/>
              </a:rPr>
              <a:t>, </a:t>
            </a:r>
            <a:r>
              <a:rPr lang="de-DE" sz="1200" dirty="0" err="1">
                <a:solidFill>
                  <a:srgbClr val="000000"/>
                </a:solidFill>
                <a:effectLst/>
                <a:latin typeface="Montserrat"/>
              </a:rPr>
              <a:t>no</a:t>
            </a:r>
            <a:r>
              <a:rPr lang="de-DE" sz="1200" dirty="0">
                <a:solidFill>
                  <a:srgbClr val="000000"/>
                </a:solidFill>
                <a:effectLst/>
                <a:latin typeface="Montserrat"/>
              </a:rPr>
              <a:t> </a:t>
            </a:r>
            <a:r>
              <a:rPr lang="de-DE" sz="1200" dirty="0" err="1">
                <a:solidFill>
                  <a:srgbClr val="000000"/>
                </a:solidFill>
                <a:effectLst/>
                <a:latin typeface="Montserrat"/>
              </a:rPr>
              <a:t>sea</a:t>
            </a:r>
            <a:r>
              <a:rPr lang="de-DE" sz="1200" dirty="0">
                <a:solidFill>
                  <a:srgbClr val="000000"/>
                </a:solidFill>
                <a:effectLst/>
                <a:latin typeface="Montserrat"/>
              </a:rPr>
              <a:t> </a:t>
            </a:r>
            <a:r>
              <a:rPr lang="de-DE" sz="1200" dirty="0" err="1">
                <a:solidFill>
                  <a:srgbClr val="000000"/>
                </a:solidFill>
                <a:effectLst/>
                <a:latin typeface="Montserrat"/>
              </a:rPr>
              <a:t>takimata</a:t>
            </a:r>
            <a:r>
              <a:rPr lang="de-DE" sz="1200" dirty="0">
                <a:solidFill>
                  <a:srgbClr val="000000"/>
                </a:solidFill>
                <a:effectLst/>
                <a:latin typeface="Montserrat"/>
              </a:rPr>
              <a:t> sanctus </a:t>
            </a:r>
            <a:r>
              <a:rPr lang="de-DE" sz="1200" dirty="0" err="1">
                <a:solidFill>
                  <a:srgbClr val="000000"/>
                </a:solidFill>
                <a:effectLst/>
                <a:latin typeface="Montserrat"/>
              </a:rPr>
              <a:t>est</a:t>
            </a:r>
            <a:r>
              <a:rPr lang="de-DE" sz="1200" dirty="0">
                <a:solidFill>
                  <a:srgbClr val="000000"/>
                </a:solidFill>
                <a:effectLst/>
                <a:latin typeface="Montserrat"/>
              </a:rPr>
              <a:t> </a:t>
            </a:r>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r>
              <a:rPr lang="de-DE" sz="1200" dirty="0">
                <a:solidFill>
                  <a:srgbClr val="000000"/>
                </a:solidFill>
                <a:effectLst/>
                <a:latin typeface="Montserrat"/>
              </a:rPr>
              <a:t>.</a:t>
            </a:r>
          </a:p>
        </p:txBody>
      </p:sp>
      <p:sp>
        <p:nvSpPr>
          <p:cNvPr id="13" name="Textfeld 12">
            <a:extLst>
              <a:ext uri="{FF2B5EF4-FFF2-40B4-BE49-F238E27FC236}">
                <a16:creationId xmlns:a16="http://schemas.microsoft.com/office/drawing/2014/main" id="{A6EE1E3E-E20E-04CD-2DAD-44B248F77836}"/>
              </a:ext>
            </a:extLst>
          </p:cNvPr>
          <p:cNvSpPr txBox="1"/>
          <p:nvPr/>
        </p:nvSpPr>
        <p:spPr>
          <a:xfrm>
            <a:off x="4284571" y="3017616"/>
            <a:ext cx="3030630" cy="369332"/>
          </a:xfrm>
          <a:prstGeom prst="rect">
            <a:avLst/>
          </a:prstGeom>
          <a:noFill/>
        </p:spPr>
        <p:txBody>
          <a:bodyPr wrap="square">
            <a:spAutoFit/>
          </a:bodyPr>
          <a:lstStyle/>
          <a:p>
            <a:pPr algn="l"/>
            <a:r>
              <a:rPr lang="de-DE" b="1" cap="all" dirty="0" err="1">
                <a:solidFill>
                  <a:srgbClr val="FF0000"/>
                </a:solidFill>
                <a:effectLst/>
                <a:latin typeface="Montserrat ExtraBold" pitchFamily="2" charset="77"/>
              </a:rPr>
              <a:t>Lorem</a:t>
            </a:r>
            <a:r>
              <a:rPr lang="de-DE" b="1" cap="all" dirty="0">
                <a:effectLst/>
                <a:latin typeface="Montserrat ExtraBold" pitchFamily="2" charset="77"/>
              </a:rPr>
              <a:t> Ipsum</a:t>
            </a:r>
          </a:p>
        </p:txBody>
      </p:sp>
      <p:sp>
        <p:nvSpPr>
          <p:cNvPr id="15" name="Textfeld 14">
            <a:extLst>
              <a:ext uri="{FF2B5EF4-FFF2-40B4-BE49-F238E27FC236}">
                <a16:creationId xmlns:a16="http://schemas.microsoft.com/office/drawing/2014/main" id="{715C8708-3645-96E6-AA2F-63FF26A07F4C}"/>
              </a:ext>
            </a:extLst>
          </p:cNvPr>
          <p:cNvSpPr txBox="1"/>
          <p:nvPr/>
        </p:nvSpPr>
        <p:spPr>
          <a:xfrm>
            <a:off x="726665" y="3375964"/>
            <a:ext cx="3030630" cy="830997"/>
          </a:xfrm>
          <a:prstGeom prst="rect">
            <a:avLst/>
          </a:prstGeom>
          <a:noFill/>
        </p:spPr>
        <p:txBody>
          <a:bodyPr wrap="square">
            <a:spAutoFit/>
          </a:bodyPr>
          <a:lstStyle/>
          <a:p>
            <a:pPr algn="l"/>
            <a:r>
              <a:rPr lang="de-DE" sz="1200" dirty="0">
                <a:solidFill>
                  <a:srgbClr val="000000"/>
                </a:solidFill>
                <a:effectLst/>
                <a:latin typeface="Montserrat"/>
              </a:rPr>
              <a:t>At </a:t>
            </a:r>
            <a:r>
              <a:rPr lang="de-DE" sz="1200" dirty="0" err="1">
                <a:solidFill>
                  <a:srgbClr val="000000"/>
                </a:solidFill>
                <a:effectLst/>
                <a:latin typeface="Montserrat"/>
              </a:rPr>
              <a:t>vero</a:t>
            </a:r>
            <a:r>
              <a:rPr lang="de-DE" sz="1200" dirty="0">
                <a:solidFill>
                  <a:srgbClr val="000000"/>
                </a:solidFill>
                <a:effectLst/>
                <a:latin typeface="Montserrat"/>
              </a:rPr>
              <a:t> </a:t>
            </a:r>
            <a:r>
              <a:rPr lang="de-DE" sz="1200" dirty="0" err="1">
                <a:solidFill>
                  <a:srgbClr val="000000"/>
                </a:solidFill>
                <a:effectLst/>
                <a:latin typeface="Montserrat"/>
              </a:rPr>
              <a:t>eos</a:t>
            </a:r>
            <a:r>
              <a:rPr lang="de-DE" sz="1200" dirty="0">
                <a:solidFill>
                  <a:srgbClr val="000000"/>
                </a:solidFill>
                <a:effectLst/>
                <a:latin typeface="Montserrat"/>
              </a:rPr>
              <a:t> et </a:t>
            </a:r>
            <a:r>
              <a:rPr lang="de-DE" sz="1200" dirty="0" err="1">
                <a:solidFill>
                  <a:srgbClr val="000000"/>
                </a:solidFill>
                <a:effectLst/>
                <a:latin typeface="Montserrat"/>
              </a:rPr>
              <a:t>accusam</a:t>
            </a:r>
            <a:r>
              <a:rPr lang="de-DE" sz="1200" dirty="0">
                <a:solidFill>
                  <a:srgbClr val="000000"/>
                </a:solidFill>
                <a:effectLst/>
                <a:latin typeface="Montserrat"/>
              </a:rPr>
              <a:t> et </a:t>
            </a:r>
            <a:r>
              <a:rPr lang="de-DE" sz="1200" dirty="0" err="1">
                <a:solidFill>
                  <a:srgbClr val="000000"/>
                </a:solidFill>
                <a:effectLst/>
                <a:latin typeface="Montserrat"/>
              </a:rPr>
              <a:t>justo</a:t>
            </a:r>
            <a:r>
              <a:rPr lang="de-DE" sz="1200" dirty="0">
                <a:solidFill>
                  <a:srgbClr val="000000"/>
                </a:solidFill>
                <a:effectLst/>
                <a:latin typeface="Montserrat"/>
              </a:rPr>
              <a:t> </a:t>
            </a:r>
            <a:r>
              <a:rPr lang="de-DE" sz="1200" dirty="0" err="1">
                <a:solidFill>
                  <a:srgbClr val="000000"/>
                </a:solidFill>
                <a:effectLst/>
                <a:latin typeface="Montserrat"/>
              </a:rPr>
              <a:t>duo</a:t>
            </a:r>
            <a:r>
              <a:rPr lang="de-DE" sz="1200" dirty="0">
                <a:solidFill>
                  <a:srgbClr val="000000"/>
                </a:solidFill>
                <a:effectLst/>
                <a:latin typeface="Montserrat"/>
              </a:rPr>
              <a:t> </a:t>
            </a:r>
            <a:r>
              <a:rPr lang="de-DE" sz="1200" dirty="0" err="1">
                <a:solidFill>
                  <a:srgbClr val="000000"/>
                </a:solidFill>
                <a:effectLst/>
                <a:latin typeface="Montserrat"/>
              </a:rPr>
              <a:t>dolores</a:t>
            </a:r>
            <a:r>
              <a:rPr lang="de-DE" sz="1200" dirty="0">
                <a:solidFill>
                  <a:srgbClr val="000000"/>
                </a:solidFill>
                <a:effectLst/>
                <a:latin typeface="Montserrat"/>
              </a:rPr>
              <a:t> et </a:t>
            </a:r>
            <a:r>
              <a:rPr lang="de-DE" sz="1200" dirty="0" err="1">
                <a:solidFill>
                  <a:srgbClr val="000000"/>
                </a:solidFill>
                <a:effectLst/>
                <a:latin typeface="Montserrat"/>
              </a:rPr>
              <a:t>ea</a:t>
            </a:r>
            <a:r>
              <a:rPr lang="de-DE" sz="1200" dirty="0">
                <a:solidFill>
                  <a:srgbClr val="000000"/>
                </a:solidFill>
                <a:effectLst/>
                <a:latin typeface="Montserrat"/>
              </a:rPr>
              <a:t> </a:t>
            </a:r>
            <a:r>
              <a:rPr lang="de-DE" sz="1200" dirty="0" err="1">
                <a:solidFill>
                  <a:srgbClr val="000000"/>
                </a:solidFill>
                <a:effectLst/>
                <a:latin typeface="Montserrat"/>
              </a:rPr>
              <a:t>rebum</a:t>
            </a:r>
            <a:r>
              <a:rPr lang="de-DE" sz="1200" dirty="0">
                <a:solidFill>
                  <a:srgbClr val="000000"/>
                </a:solidFill>
                <a:effectLst/>
                <a:latin typeface="Montserrat"/>
              </a:rPr>
              <a:t>. Stet </a:t>
            </a:r>
            <a:r>
              <a:rPr lang="de-DE" sz="1200" dirty="0" err="1">
                <a:solidFill>
                  <a:srgbClr val="000000"/>
                </a:solidFill>
                <a:effectLst/>
                <a:latin typeface="Montserrat"/>
              </a:rPr>
              <a:t>clita</a:t>
            </a:r>
            <a:r>
              <a:rPr lang="de-DE" sz="1200" dirty="0">
                <a:solidFill>
                  <a:srgbClr val="000000"/>
                </a:solidFill>
                <a:effectLst/>
                <a:latin typeface="Montserrat"/>
              </a:rPr>
              <a:t> </a:t>
            </a:r>
            <a:r>
              <a:rPr lang="de-DE" sz="1200" dirty="0" err="1">
                <a:solidFill>
                  <a:srgbClr val="000000"/>
                </a:solidFill>
                <a:effectLst/>
                <a:latin typeface="Montserrat"/>
              </a:rPr>
              <a:t>kasd</a:t>
            </a:r>
            <a:r>
              <a:rPr lang="de-DE" sz="1200" dirty="0">
                <a:solidFill>
                  <a:srgbClr val="000000"/>
                </a:solidFill>
                <a:effectLst/>
                <a:latin typeface="Montserrat"/>
              </a:rPr>
              <a:t> </a:t>
            </a:r>
            <a:r>
              <a:rPr lang="de-DE" sz="1200" dirty="0" err="1">
                <a:solidFill>
                  <a:srgbClr val="000000"/>
                </a:solidFill>
                <a:effectLst/>
                <a:latin typeface="Montserrat"/>
              </a:rPr>
              <a:t>gubergren</a:t>
            </a:r>
            <a:r>
              <a:rPr lang="de-DE" sz="1200" dirty="0">
                <a:solidFill>
                  <a:srgbClr val="000000"/>
                </a:solidFill>
                <a:effectLst/>
                <a:latin typeface="Montserrat"/>
              </a:rPr>
              <a:t>, </a:t>
            </a:r>
            <a:r>
              <a:rPr lang="de-DE" sz="1200" dirty="0" err="1">
                <a:solidFill>
                  <a:srgbClr val="000000"/>
                </a:solidFill>
                <a:effectLst/>
                <a:latin typeface="Montserrat"/>
              </a:rPr>
              <a:t>no</a:t>
            </a:r>
            <a:r>
              <a:rPr lang="de-DE" sz="1200" dirty="0">
                <a:solidFill>
                  <a:srgbClr val="000000"/>
                </a:solidFill>
                <a:effectLst/>
                <a:latin typeface="Montserrat"/>
              </a:rPr>
              <a:t> </a:t>
            </a:r>
            <a:r>
              <a:rPr lang="de-DE" sz="1200" dirty="0" err="1">
                <a:solidFill>
                  <a:srgbClr val="000000"/>
                </a:solidFill>
                <a:effectLst/>
                <a:latin typeface="Montserrat"/>
              </a:rPr>
              <a:t>sea</a:t>
            </a:r>
            <a:r>
              <a:rPr lang="de-DE" sz="1200" dirty="0">
                <a:solidFill>
                  <a:srgbClr val="000000"/>
                </a:solidFill>
                <a:effectLst/>
                <a:latin typeface="Montserrat"/>
              </a:rPr>
              <a:t> </a:t>
            </a:r>
            <a:r>
              <a:rPr lang="de-DE" sz="1200" dirty="0" err="1">
                <a:solidFill>
                  <a:srgbClr val="000000"/>
                </a:solidFill>
                <a:effectLst/>
                <a:latin typeface="Montserrat"/>
              </a:rPr>
              <a:t>takimata</a:t>
            </a:r>
            <a:r>
              <a:rPr lang="de-DE" sz="1200" dirty="0">
                <a:solidFill>
                  <a:srgbClr val="000000"/>
                </a:solidFill>
                <a:effectLst/>
                <a:latin typeface="Montserrat"/>
              </a:rPr>
              <a:t> sanctus </a:t>
            </a:r>
            <a:r>
              <a:rPr lang="de-DE" sz="1200" dirty="0" err="1">
                <a:solidFill>
                  <a:srgbClr val="000000"/>
                </a:solidFill>
                <a:effectLst/>
                <a:latin typeface="Montserrat"/>
              </a:rPr>
              <a:t>est</a:t>
            </a:r>
            <a:r>
              <a:rPr lang="de-DE" sz="1200" dirty="0">
                <a:solidFill>
                  <a:srgbClr val="000000"/>
                </a:solidFill>
                <a:effectLst/>
                <a:latin typeface="Montserrat"/>
              </a:rPr>
              <a:t> </a:t>
            </a:r>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r>
              <a:rPr lang="de-DE" sz="1200" dirty="0">
                <a:solidFill>
                  <a:srgbClr val="000000"/>
                </a:solidFill>
                <a:effectLst/>
                <a:latin typeface="Montserrat"/>
              </a:rPr>
              <a:t>.</a:t>
            </a:r>
          </a:p>
        </p:txBody>
      </p:sp>
      <p:sp>
        <p:nvSpPr>
          <p:cNvPr id="16" name="Textfeld 15">
            <a:extLst>
              <a:ext uri="{FF2B5EF4-FFF2-40B4-BE49-F238E27FC236}">
                <a16:creationId xmlns:a16="http://schemas.microsoft.com/office/drawing/2014/main" id="{CB962493-4936-7CB2-CA49-BC8EDF296B30}"/>
              </a:ext>
            </a:extLst>
          </p:cNvPr>
          <p:cNvSpPr txBox="1"/>
          <p:nvPr/>
        </p:nvSpPr>
        <p:spPr>
          <a:xfrm>
            <a:off x="726666" y="3017616"/>
            <a:ext cx="3030630" cy="369332"/>
          </a:xfrm>
          <a:prstGeom prst="rect">
            <a:avLst/>
          </a:prstGeom>
          <a:noFill/>
        </p:spPr>
        <p:txBody>
          <a:bodyPr wrap="square">
            <a:spAutoFit/>
          </a:bodyPr>
          <a:lstStyle/>
          <a:p>
            <a:pPr algn="l"/>
            <a:r>
              <a:rPr lang="de-DE" b="1" cap="all" dirty="0" err="1">
                <a:solidFill>
                  <a:srgbClr val="FF0000"/>
                </a:solidFill>
                <a:effectLst/>
                <a:latin typeface="Montserrat ExtraBold" pitchFamily="2" charset="77"/>
              </a:rPr>
              <a:t>Lorem</a:t>
            </a:r>
            <a:r>
              <a:rPr lang="de-DE" b="1" cap="all" dirty="0">
                <a:effectLst/>
                <a:latin typeface="Montserrat ExtraBold" pitchFamily="2" charset="77"/>
              </a:rPr>
              <a:t> Ipsum</a:t>
            </a:r>
          </a:p>
        </p:txBody>
      </p:sp>
      <p:sp>
        <p:nvSpPr>
          <p:cNvPr id="19" name="Textfeld 18">
            <a:extLst>
              <a:ext uri="{FF2B5EF4-FFF2-40B4-BE49-F238E27FC236}">
                <a16:creationId xmlns:a16="http://schemas.microsoft.com/office/drawing/2014/main" id="{838607A6-B2B0-9D41-854A-10A67F7FC4DF}"/>
              </a:ext>
            </a:extLst>
          </p:cNvPr>
          <p:cNvSpPr txBox="1"/>
          <p:nvPr/>
        </p:nvSpPr>
        <p:spPr>
          <a:xfrm>
            <a:off x="4284570" y="5099256"/>
            <a:ext cx="3030630" cy="830997"/>
          </a:xfrm>
          <a:prstGeom prst="rect">
            <a:avLst/>
          </a:prstGeom>
          <a:noFill/>
        </p:spPr>
        <p:txBody>
          <a:bodyPr wrap="square">
            <a:spAutoFit/>
          </a:bodyPr>
          <a:lstStyle/>
          <a:p>
            <a:pPr algn="l"/>
            <a:r>
              <a:rPr lang="de-DE" sz="1200" dirty="0">
                <a:solidFill>
                  <a:srgbClr val="000000"/>
                </a:solidFill>
                <a:effectLst/>
                <a:latin typeface="Montserrat"/>
              </a:rPr>
              <a:t>At </a:t>
            </a:r>
            <a:r>
              <a:rPr lang="de-DE" sz="1200" dirty="0" err="1">
                <a:solidFill>
                  <a:srgbClr val="000000"/>
                </a:solidFill>
                <a:effectLst/>
                <a:latin typeface="Montserrat"/>
              </a:rPr>
              <a:t>vero</a:t>
            </a:r>
            <a:r>
              <a:rPr lang="de-DE" sz="1200" dirty="0">
                <a:solidFill>
                  <a:srgbClr val="000000"/>
                </a:solidFill>
                <a:effectLst/>
                <a:latin typeface="Montserrat"/>
              </a:rPr>
              <a:t> </a:t>
            </a:r>
            <a:r>
              <a:rPr lang="de-DE" sz="1200" dirty="0" err="1">
                <a:solidFill>
                  <a:srgbClr val="000000"/>
                </a:solidFill>
                <a:effectLst/>
                <a:latin typeface="Montserrat"/>
              </a:rPr>
              <a:t>eos</a:t>
            </a:r>
            <a:r>
              <a:rPr lang="de-DE" sz="1200" dirty="0">
                <a:solidFill>
                  <a:srgbClr val="000000"/>
                </a:solidFill>
                <a:effectLst/>
                <a:latin typeface="Montserrat"/>
              </a:rPr>
              <a:t> et </a:t>
            </a:r>
            <a:r>
              <a:rPr lang="de-DE" sz="1200" dirty="0" err="1">
                <a:solidFill>
                  <a:srgbClr val="000000"/>
                </a:solidFill>
                <a:effectLst/>
                <a:latin typeface="Montserrat"/>
              </a:rPr>
              <a:t>accusam</a:t>
            </a:r>
            <a:r>
              <a:rPr lang="de-DE" sz="1200" dirty="0">
                <a:solidFill>
                  <a:srgbClr val="000000"/>
                </a:solidFill>
                <a:effectLst/>
                <a:latin typeface="Montserrat"/>
              </a:rPr>
              <a:t> et </a:t>
            </a:r>
            <a:r>
              <a:rPr lang="de-DE" sz="1200" dirty="0" err="1">
                <a:solidFill>
                  <a:srgbClr val="000000"/>
                </a:solidFill>
                <a:effectLst/>
                <a:latin typeface="Montserrat"/>
              </a:rPr>
              <a:t>justo</a:t>
            </a:r>
            <a:r>
              <a:rPr lang="de-DE" sz="1200" dirty="0">
                <a:solidFill>
                  <a:srgbClr val="000000"/>
                </a:solidFill>
                <a:effectLst/>
                <a:latin typeface="Montserrat"/>
              </a:rPr>
              <a:t> </a:t>
            </a:r>
            <a:r>
              <a:rPr lang="de-DE" sz="1200" dirty="0" err="1">
                <a:solidFill>
                  <a:srgbClr val="000000"/>
                </a:solidFill>
                <a:effectLst/>
                <a:latin typeface="Montserrat"/>
              </a:rPr>
              <a:t>duo</a:t>
            </a:r>
            <a:r>
              <a:rPr lang="de-DE" sz="1200" dirty="0">
                <a:solidFill>
                  <a:srgbClr val="000000"/>
                </a:solidFill>
                <a:effectLst/>
                <a:latin typeface="Montserrat"/>
              </a:rPr>
              <a:t> </a:t>
            </a:r>
            <a:r>
              <a:rPr lang="de-DE" sz="1200" dirty="0" err="1">
                <a:solidFill>
                  <a:srgbClr val="000000"/>
                </a:solidFill>
                <a:effectLst/>
                <a:latin typeface="Montserrat"/>
              </a:rPr>
              <a:t>dolores</a:t>
            </a:r>
            <a:r>
              <a:rPr lang="de-DE" sz="1200" dirty="0">
                <a:solidFill>
                  <a:srgbClr val="000000"/>
                </a:solidFill>
                <a:effectLst/>
                <a:latin typeface="Montserrat"/>
              </a:rPr>
              <a:t> et </a:t>
            </a:r>
            <a:r>
              <a:rPr lang="de-DE" sz="1200" dirty="0" err="1">
                <a:solidFill>
                  <a:srgbClr val="000000"/>
                </a:solidFill>
                <a:effectLst/>
                <a:latin typeface="Montserrat"/>
              </a:rPr>
              <a:t>ea</a:t>
            </a:r>
            <a:r>
              <a:rPr lang="de-DE" sz="1200" dirty="0">
                <a:solidFill>
                  <a:srgbClr val="000000"/>
                </a:solidFill>
                <a:effectLst/>
                <a:latin typeface="Montserrat"/>
              </a:rPr>
              <a:t> </a:t>
            </a:r>
            <a:r>
              <a:rPr lang="de-DE" sz="1200" dirty="0" err="1">
                <a:solidFill>
                  <a:srgbClr val="000000"/>
                </a:solidFill>
                <a:effectLst/>
                <a:latin typeface="Montserrat"/>
              </a:rPr>
              <a:t>rebum</a:t>
            </a:r>
            <a:r>
              <a:rPr lang="de-DE" sz="1200" dirty="0">
                <a:solidFill>
                  <a:srgbClr val="000000"/>
                </a:solidFill>
                <a:effectLst/>
                <a:latin typeface="Montserrat"/>
              </a:rPr>
              <a:t>. Stet </a:t>
            </a:r>
            <a:r>
              <a:rPr lang="de-DE" sz="1200" dirty="0" err="1">
                <a:solidFill>
                  <a:srgbClr val="000000"/>
                </a:solidFill>
                <a:effectLst/>
                <a:latin typeface="Montserrat"/>
              </a:rPr>
              <a:t>clita</a:t>
            </a:r>
            <a:r>
              <a:rPr lang="de-DE" sz="1200" dirty="0">
                <a:solidFill>
                  <a:srgbClr val="000000"/>
                </a:solidFill>
                <a:effectLst/>
                <a:latin typeface="Montserrat"/>
              </a:rPr>
              <a:t> </a:t>
            </a:r>
            <a:r>
              <a:rPr lang="de-DE" sz="1200" dirty="0" err="1">
                <a:solidFill>
                  <a:srgbClr val="000000"/>
                </a:solidFill>
                <a:effectLst/>
                <a:latin typeface="Montserrat"/>
              </a:rPr>
              <a:t>kasd</a:t>
            </a:r>
            <a:r>
              <a:rPr lang="de-DE" sz="1200" dirty="0">
                <a:solidFill>
                  <a:srgbClr val="000000"/>
                </a:solidFill>
                <a:effectLst/>
                <a:latin typeface="Montserrat"/>
              </a:rPr>
              <a:t> </a:t>
            </a:r>
            <a:r>
              <a:rPr lang="de-DE" sz="1200" dirty="0" err="1">
                <a:solidFill>
                  <a:srgbClr val="000000"/>
                </a:solidFill>
                <a:effectLst/>
                <a:latin typeface="Montserrat"/>
              </a:rPr>
              <a:t>gubergren</a:t>
            </a:r>
            <a:r>
              <a:rPr lang="de-DE" sz="1200" dirty="0">
                <a:solidFill>
                  <a:srgbClr val="000000"/>
                </a:solidFill>
                <a:effectLst/>
                <a:latin typeface="Montserrat"/>
              </a:rPr>
              <a:t>, </a:t>
            </a:r>
            <a:r>
              <a:rPr lang="de-DE" sz="1200" dirty="0" err="1">
                <a:solidFill>
                  <a:srgbClr val="000000"/>
                </a:solidFill>
                <a:effectLst/>
                <a:latin typeface="Montserrat"/>
              </a:rPr>
              <a:t>no</a:t>
            </a:r>
            <a:r>
              <a:rPr lang="de-DE" sz="1200" dirty="0">
                <a:solidFill>
                  <a:srgbClr val="000000"/>
                </a:solidFill>
                <a:effectLst/>
                <a:latin typeface="Montserrat"/>
              </a:rPr>
              <a:t> </a:t>
            </a:r>
            <a:r>
              <a:rPr lang="de-DE" sz="1200" dirty="0" err="1">
                <a:solidFill>
                  <a:srgbClr val="000000"/>
                </a:solidFill>
                <a:effectLst/>
                <a:latin typeface="Montserrat"/>
              </a:rPr>
              <a:t>sea</a:t>
            </a:r>
            <a:r>
              <a:rPr lang="de-DE" sz="1200" dirty="0">
                <a:solidFill>
                  <a:srgbClr val="000000"/>
                </a:solidFill>
                <a:effectLst/>
                <a:latin typeface="Montserrat"/>
              </a:rPr>
              <a:t> </a:t>
            </a:r>
            <a:r>
              <a:rPr lang="de-DE" sz="1200" dirty="0" err="1">
                <a:solidFill>
                  <a:srgbClr val="000000"/>
                </a:solidFill>
                <a:effectLst/>
                <a:latin typeface="Montserrat"/>
              </a:rPr>
              <a:t>takimata</a:t>
            </a:r>
            <a:r>
              <a:rPr lang="de-DE" sz="1200" dirty="0">
                <a:solidFill>
                  <a:srgbClr val="000000"/>
                </a:solidFill>
                <a:effectLst/>
                <a:latin typeface="Montserrat"/>
              </a:rPr>
              <a:t> sanctus </a:t>
            </a:r>
            <a:r>
              <a:rPr lang="de-DE" sz="1200" dirty="0" err="1">
                <a:solidFill>
                  <a:srgbClr val="000000"/>
                </a:solidFill>
                <a:effectLst/>
                <a:latin typeface="Montserrat"/>
              </a:rPr>
              <a:t>est</a:t>
            </a:r>
            <a:r>
              <a:rPr lang="de-DE" sz="1200" dirty="0">
                <a:solidFill>
                  <a:srgbClr val="000000"/>
                </a:solidFill>
                <a:effectLst/>
                <a:latin typeface="Montserrat"/>
              </a:rPr>
              <a:t> </a:t>
            </a:r>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r>
              <a:rPr lang="de-DE" sz="1200" dirty="0">
                <a:solidFill>
                  <a:srgbClr val="000000"/>
                </a:solidFill>
                <a:effectLst/>
                <a:latin typeface="Montserrat"/>
              </a:rPr>
              <a:t>.</a:t>
            </a:r>
          </a:p>
        </p:txBody>
      </p:sp>
      <p:sp>
        <p:nvSpPr>
          <p:cNvPr id="20" name="Textfeld 19">
            <a:extLst>
              <a:ext uri="{FF2B5EF4-FFF2-40B4-BE49-F238E27FC236}">
                <a16:creationId xmlns:a16="http://schemas.microsoft.com/office/drawing/2014/main" id="{57A42A37-E726-A0A2-09F8-A5EF1041EAE2}"/>
              </a:ext>
            </a:extLst>
          </p:cNvPr>
          <p:cNvSpPr txBox="1"/>
          <p:nvPr/>
        </p:nvSpPr>
        <p:spPr>
          <a:xfrm>
            <a:off x="4284571" y="4740908"/>
            <a:ext cx="3030630" cy="369332"/>
          </a:xfrm>
          <a:prstGeom prst="rect">
            <a:avLst/>
          </a:prstGeom>
          <a:noFill/>
        </p:spPr>
        <p:txBody>
          <a:bodyPr wrap="square">
            <a:spAutoFit/>
          </a:bodyPr>
          <a:lstStyle/>
          <a:p>
            <a:pPr algn="l"/>
            <a:r>
              <a:rPr lang="de-DE" b="1" cap="all" dirty="0" err="1">
                <a:solidFill>
                  <a:srgbClr val="FF0000"/>
                </a:solidFill>
                <a:effectLst/>
                <a:latin typeface="Montserrat ExtraBold" pitchFamily="2" charset="77"/>
              </a:rPr>
              <a:t>Lorem</a:t>
            </a:r>
            <a:r>
              <a:rPr lang="de-DE" b="1" cap="all" dirty="0">
                <a:effectLst/>
                <a:latin typeface="Montserrat ExtraBold" pitchFamily="2" charset="77"/>
              </a:rPr>
              <a:t> Ipsum</a:t>
            </a:r>
          </a:p>
        </p:txBody>
      </p:sp>
      <p:sp>
        <p:nvSpPr>
          <p:cNvPr id="21" name="Textfeld 20">
            <a:extLst>
              <a:ext uri="{FF2B5EF4-FFF2-40B4-BE49-F238E27FC236}">
                <a16:creationId xmlns:a16="http://schemas.microsoft.com/office/drawing/2014/main" id="{D91AE75A-992C-CC4D-A26C-22C0B1CFCBAB}"/>
              </a:ext>
            </a:extLst>
          </p:cNvPr>
          <p:cNvSpPr txBox="1"/>
          <p:nvPr/>
        </p:nvSpPr>
        <p:spPr>
          <a:xfrm>
            <a:off x="726665" y="5099256"/>
            <a:ext cx="3030630" cy="830997"/>
          </a:xfrm>
          <a:prstGeom prst="rect">
            <a:avLst/>
          </a:prstGeom>
          <a:noFill/>
        </p:spPr>
        <p:txBody>
          <a:bodyPr wrap="square">
            <a:spAutoFit/>
          </a:bodyPr>
          <a:lstStyle/>
          <a:p>
            <a:pPr algn="l"/>
            <a:r>
              <a:rPr lang="de-DE" sz="1200" dirty="0">
                <a:solidFill>
                  <a:srgbClr val="000000"/>
                </a:solidFill>
                <a:effectLst/>
                <a:latin typeface="Montserrat"/>
              </a:rPr>
              <a:t>At </a:t>
            </a:r>
            <a:r>
              <a:rPr lang="de-DE" sz="1200" dirty="0" err="1">
                <a:solidFill>
                  <a:srgbClr val="000000"/>
                </a:solidFill>
                <a:effectLst/>
                <a:latin typeface="Montserrat"/>
              </a:rPr>
              <a:t>vero</a:t>
            </a:r>
            <a:r>
              <a:rPr lang="de-DE" sz="1200" dirty="0">
                <a:solidFill>
                  <a:srgbClr val="000000"/>
                </a:solidFill>
                <a:effectLst/>
                <a:latin typeface="Montserrat"/>
              </a:rPr>
              <a:t> </a:t>
            </a:r>
            <a:r>
              <a:rPr lang="de-DE" sz="1200" dirty="0" err="1">
                <a:solidFill>
                  <a:srgbClr val="000000"/>
                </a:solidFill>
                <a:effectLst/>
                <a:latin typeface="Montserrat"/>
              </a:rPr>
              <a:t>eos</a:t>
            </a:r>
            <a:r>
              <a:rPr lang="de-DE" sz="1200" dirty="0">
                <a:solidFill>
                  <a:srgbClr val="000000"/>
                </a:solidFill>
                <a:effectLst/>
                <a:latin typeface="Montserrat"/>
              </a:rPr>
              <a:t> et </a:t>
            </a:r>
            <a:r>
              <a:rPr lang="de-DE" sz="1200" dirty="0" err="1">
                <a:solidFill>
                  <a:srgbClr val="000000"/>
                </a:solidFill>
                <a:effectLst/>
                <a:latin typeface="Montserrat"/>
              </a:rPr>
              <a:t>accusam</a:t>
            </a:r>
            <a:r>
              <a:rPr lang="de-DE" sz="1200" dirty="0">
                <a:solidFill>
                  <a:srgbClr val="000000"/>
                </a:solidFill>
                <a:effectLst/>
                <a:latin typeface="Montserrat"/>
              </a:rPr>
              <a:t> et </a:t>
            </a:r>
            <a:r>
              <a:rPr lang="de-DE" sz="1200" dirty="0" err="1">
                <a:solidFill>
                  <a:srgbClr val="000000"/>
                </a:solidFill>
                <a:effectLst/>
                <a:latin typeface="Montserrat"/>
              </a:rPr>
              <a:t>justo</a:t>
            </a:r>
            <a:r>
              <a:rPr lang="de-DE" sz="1200" dirty="0">
                <a:solidFill>
                  <a:srgbClr val="000000"/>
                </a:solidFill>
                <a:effectLst/>
                <a:latin typeface="Montserrat"/>
              </a:rPr>
              <a:t> </a:t>
            </a:r>
            <a:r>
              <a:rPr lang="de-DE" sz="1200" dirty="0" err="1">
                <a:solidFill>
                  <a:srgbClr val="000000"/>
                </a:solidFill>
                <a:effectLst/>
                <a:latin typeface="Montserrat"/>
              </a:rPr>
              <a:t>duo</a:t>
            </a:r>
            <a:r>
              <a:rPr lang="de-DE" sz="1200" dirty="0">
                <a:solidFill>
                  <a:srgbClr val="000000"/>
                </a:solidFill>
                <a:effectLst/>
                <a:latin typeface="Montserrat"/>
              </a:rPr>
              <a:t> </a:t>
            </a:r>
            <a:r>
              <a:rPr lang="de-DE" sz="1200" dirty="0" err="1">
                <a:solidFill>
                  <a:srgbClr val="000000"/>
                </a:solidFill>
                <a:effectLst/>
                <a:latin typeface="Montserrat"/>
              </a:rPr>
              <a:t>dolores</a:t>
            </a:r>
            <a:r>
              <a:rPr lang="de-DE" sz="1200" dirty="0">
                <a:solidFill>
                  <a:srgbClr val="000000"/>
                </a:solidFill>
                <a:effectLst/>
                <a:latin typeface="Montserrat"/>
              </a:rPr>
              <a:t> et </a:t>
            </a:r>
            <a:r>
              <a:rPr lang="de-DE" sz="1200" dirty="0" err="1">
                <a:solidFill>
                  <a:srgbClr val="000000"/>
                </a:solidFill>
                <a:effectLst/>
                <a:latin typeface="Montserrat"/>
              </a:rPr>
              <a:t>ea</a:t>
            </a:r>
            <a:r>
              <a:rPr lang="de-DE" sz="1200" dirty="0">
                <a:solidFill>
                  <a:srgbClr val="000000"/>
                </a:solidFill>
                <a:effectLst/>
                <a:latin typeface="Montserrat"/>
              </a:rPr>
              <a:t> </a:t>
            </a:r>
            <a:r>
              <a:rPr lang="de-DE" sz="1200" dirty="0" err="1">
                <a:solidFill>
                  <a:srgbClr val="000000"/>
                </a:solidFill>
                <a:effectLst/>
                <a:latin typeface="Montserrat"/>
              </a:rPr>
              <a:t>rebum</a:t>
            </a:r>
            <a:r>
              <a:rPr lang="de-DE" sz="1200" dirty="0">
                <a:solidFill>
                  <a:srgbClr val="000000"/>
                </a:solidFill>
                <a:effectLst/>
                <a:latin typeface="Montserrat"/>
              </a:rPr>
              <a:t>. Stet </a:t>
            </a:r>
            <a:r>
              <a:rPr lang="de-DE" sz="1200" dirty="0" err="1">
                <a:solidFill>
                  <a:srgbClr val="000000"/>
                </a:solidFill>
                <a:effectLst/>
                <a:latin typeface="Montserrat"/>
              </a:rPr>
              <a:t>clita</a:t>
            </a:r>
            <a:r>
              <a:rPr lang="de-DE" sz="1200" dirty="0">
                <a:solidFill>
                  <a:srgbClr val="000000"/>
                </a:solidFill>
                <a:effectLst/>
                <a:latin typeface="Montserrat"/>
              </a:rPr>
              <a:t> </a:t>
            </a:r>
            <a:r>
              <a:rPr lang="de-DE" sz="1200" dirty="0" err="1">
                <a:solidFill>
                  <a:srgbClr val="000000"/>
                </a:solidFill>
                <a:effectLst/>
                <a:latin typeface="Montserrat"/>
              </a:rPr>
              <a:t>kasd</a:t>
            </a:r>
            <a:r>
              <a:rPr lang="de-DE" sz="1200" dirty="0">
                <a:solidFill>
                  <a:srgbClr val="000000"/>
                </a:solidFill>
                <a:effectLst/>
                <a:latin typeface="Montserrat"/>
              </a:rPr>
              <a:t> </a:t>
            </a:r>
            <a:r>
              <a:rPr lang="de-DE" sz="1200" dirty="0" err="1">
                <a:solidFill>
                  <a:srgbClr val="000000"/>
                </a:solidFill>
                <a:effectLst/>
                <a:latin typeface="Montserrat"/>
              </a:rPr>
              <a:t>gubergren</a:t>
            </a:r>
            <a:r>
              <a:rPr lang="de-DE" sz="1200" dirty="0">
                <a:solidFill>
                  <a:srgbClr val="000000"/>
                </a:solidFill>
                <a:effectLst/>
                <a:latin typeface="Montserrat"/>
              </a:rPr>
              <a:t>, </a:t>
            </a:r>
            <a:r>
              <a:rPr lang="de-DE" sz="1200" dirty="0" err="1">
                <a:solidFill>
                  <a:srgbClr val="000000"/>
                </a:solidFill>
                <a:effectLst/>
                <a:latin typeface="Montserrat"/>
              </a:rPr>
              <a:t>no</a:t>
            </a:r>
            <a:r>
              <a:rPr lang="de-DE" sz="1200" dirty="0">
                <a:solidFill>
                  <a:srgbClr val="000000"/>
                </a:solidFill>
                <a:effectLst/>
                <a:latin typeface="Montserrat"/>
              </a:rPr>
              <a:t> </a:t>
            </a:r>
            <a:r>
              <a:rPr lang="de-DE" sz="1200" dirty="0" err="1">
                <a:solidFill>
                  <a:srgbClr val="000000"/>
                </a:solidFill>
                <a:effectLst/>
                <a:latin typeface="Montserrat"/>
              </a:rPr>
              <a:t>sea</a:t>
            </a:r>
            <a:r>
              <a:rPr lang="de-DE" sz="1200" dirty="0">
                <a:solidFill>
                  <a:srgbClr val="000000"/>
                </a:solidFill>
                <a:effectLst/>
                <a:latin typeface="Montserrat"/>
              </a:rPr>
              <a:t> </a:t>
            </a:r>
            <a:r>
              <a:rPr lang="de-DE" sz="1200" dirty="0" err="1">
                <a:solidFill>
                  <a:srgbClr val="000000"/>
                </a:solidFill>
                <a:effectLst/>
                <a:latin typeface="Montserrat"/>
              </a:rPr>
              <a:t>takimata</a:t>
            </a:r>
            <a:r>
              <a:rPr lang="de-DE" sz="1200" dirty="0">
                <a:solidFill>
                  <a:srgbClr val="000000"/>
                </a:solidFill>
                <a:effectLst/>
                <a:latin typeface="Montserrat"/>
              </a:rPr>
              <a:t> sanctus </a:t>
            </a:r>
            <a:r>
              <a:rPr lang="de-DE" sz="1200" dirty="0" err="1">
                <a:solidFill>
                  <a:srgbClr val="000000"/>
                </a:solidFill>
                <a:effectLst/>
                <a:latin typeface="Montserrat"/>
              </a:rPr>
              <a:t>est</a:t>
            </a:r>
            <a:r>
              <a:rPr lang="de-DE" sz="1200" dirty="0">
                <a:solidFill>
                  <a:srgbClr val="000000"/>
                </a:solidFill>
                <a:effectLst/>
                <a:latin typeface="Montserrat"/>
              </a:rPr>
              <a:t> </a:t>
            </a:r>
            <a:r>
              <a:rPr lang="de-DE" sz="1200" dirty="0" err="1">
                <a:solidFill>
                  <a:srgbClr val="000000"/>
                </a:solidFill>
                <a:effectLst/>
                <a:latin typeface="Montserrat"/>
              </a:rPr>
              <a:t>Lorem</a:t>
            </a:r>
            <a:r>
              <a:rPr lang="de-DE" sz="1200" dirty="0">
                <a:solidFill>
                  <a:srgbClr val="000000"/>
                </a:solidFill>
                <a:effectLst/>
                <a:latin typeface="Montserrat"/>
              </a:rPr>
              <a:t> </a:t>
            </a:r>
            <a:r>
              <a:rPr lang="de-DE" sz="1200" dirty="0" err="1">
                <a:solidFill>
                  <a:srgbClr val="000000"/>
                </a:solidFill>
                <a:effectLst/>
                <a:latin typeface="Montserrat"/>
              </a:rPr>
              <a:t>ipsum</a:t>
            </a:r>
            <a:r>
              <a:rPr lang="de-DE" sz="1200" dirty="0">
                <a:solidFill>
                  <a:srgbClr val="000000"/>
                </a:solidFill>
                <a:effectLst/>
                <a:latin typeface="Montserrat"/>
              </a:rPr>
              <a:t> </a:t>
            </a:r>
            <a:r>
              <a:rPr lang="de-DE" sz="1200" dirty="0" err="1">
                <a:solidFill>
                  <a:srgbClr val="000000"/>
                </a:solidFill>
                <a:effectLst/>
                <a:latin typeface="Montserrat"/>
              </a:rPr>
              <a:t>dolor</a:t>
            </a:r>
            <a:r>
              <a:rPr lang="de-DE" sz="1200" dirty="0">
                <a:solidFill>
                  <a:srgbClr val="000000"/>
                </a:solidFill>
                <a:effectLst/>
                <a:latin typeface="Montserrat"/>
              </a:rPr>
              <a:t> </a:t>
            </a:r>
            <a:r>
              <a:rPr lang="de-DE" sz="1200" dirty="0" err="1">
                <a:solidFill>
                  <a:srgbClr val="000000"/>
                </a:solidFill>
                <a:effectLst/>
                <a:latin typeface="Montserrat"/>
              </a:rPr>
              <a:t>sit</a:t>
            </a:r>
            <a:r>
              <a:rPr lang="de-DE" sz="1200" dirty="0">
                <a:solidFill>
                  <a:srgbClr val="000000"/>
                </a:solidFill>
                <a:effectLst/>
                <a:latin typeface="Montserrat"/>
              </a:rPr>
              <a:t> </a:t>
            </a:r>
            <a:r>
              <a:rPr lang="de-DE" sz="1200" dirty="0" err="1">
                <a:solidFill>
                  <a:srgbClr val="000000"/>
                </a:solidFill>
                <a:effectLst/>
                <a:latin typeface="Montserrat"/>
              </a:rPr>
              <a:t>amet</a:t>
            </a:r>
            <a:r>
              <a:rPr lang="de-DE" sz="1200" dirty="0">
                <a:solidFill>
                  <a:srgbClr val="000000"/>
                </a:solidFill>
                <a:effectLst/>
                <a:latin typeface="Montserrat"/>
              </a:rPr>
              <a:t>.</a:t>
            </a:r>
          </a:p>
        </p:txBody>
      </p:sp>
      <p:sp>
        <p:nvSpPr>
          <p:cNvPr id="22" name="Textfeld 21">
            <a:extLst>
              <a:ext uri="{FF2B5EF4-FFF2-40B4-BE49-F238E27FC236}">
                <a16:creationId xmlns:a16="http://schemas.microsoft.com/office/drawing/2014/main" id="{818A4C60-5841-C62F-81DD-C0230F510FE0}"/>
              </a:ext>
            </a:extLst>
          </p:cNvPr>
          <p:cNvSpPr txBox="1"/>
          <p:nvPr/>
        </p:nvSpPr>
        <p:spPr>
          <a:xfrm>
            <a:off x="726666" y="4740908"/>
            <a:ext cx="3030630" cy="369332"/>
          </a:xfrm>
          <a:prstGeom prst="rect">
            <a:avLst/>
          </a:prstGeom>
          <a:noFill/>
        </p:spPr>
        <p:txBody>
          <a:bodyPr wrap="square">
            <a:spAutoFit/>
          </a:bodyPr>
          <a:lstStyle/>
          <a:p>
            <a:pPr algn="l"/>
            <a:r>
              <a:rPr lang="de-DE" b="1" cap="all" dirty="0" err="1">
                <a:solidFill>
                  <a:srgbClr val="FF0000"/>
                </a:solidFill>
                <a:effectLst/>
                <a:latin typeface="Montserrat ExtraBold" pitchFamily="2" charset="77"/>
              </a:rPr>
              <a:t>Lorem</a:t>
            </a:r>
            <a:r>
              <a:rPr lang="de-DE" b="1" cap="all" dirty="0">
                <a:effectLst/>
                <a:latin typeface="Montserrat ExtraBold" pitchFamily="2" charset="77"/>
              </a:rPr>
              <a:t> Ipsum</a:t>
            </a:r>
          </a:p>
        </p:txBody>
      </p:sp>
    </p:spTree>
    <p:extLst>
      <p:ext uri="{BB962C8B-B14F-4D97-AF65-F5344CB8AC3E}">
        <p14:creationId xmlns:p14="http://schemas.microsoft.com/office/powerpoint/2010/main" val="3215955872"/>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1923</Words>
  <Application>Microsoft Macintosh PowerPoint</Application>
  <PresentationFormat>Breitbild</PresentationFormat>
  <Paragraphs>256</Paragraphs>
  <Slides>23</Slides>
  <Notes>0</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23</vt:i4>
      </vt:variant>
    </vt:vector>
  </HeadingPairs>
  <TitlesOfParts>
    <vt:vector size="32" baseType="lpstr">
      <vt:lpstr>Arial</vt:lpstr>
      <vt:lpstr>Calibri</vt:lpstr>
      <vt:lpstr>Calibri Light</vt:lpstr>
      <vt:lpstr>Montserrat</vt:lpstr>
      <vt:lpstr>Montserrat Black</vt:lpstr>
      <vt:lpstr>Montserrat ExtraBold</vt:lpstr>
      <vt:lpstr>Montserrat Medium</vt:lpstr>
      <vt:lpstr>Montserrat SemiBold</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Frederick Schneyer</dc:creator>
  <cp:lastModifiedBy>Frederick Schneyer</cp:lastModifiedBy>
  <cp:revision>33</cp:revision>
  <dcterms:created xsi:type="dcterms:W3CDTF">2023-03-17T07:22:52Z</dcterms:created>
  <dcterms:modified xsi:type="dcterms:W3CDTF">2023-03-22T09:54:55Z</dcterms:modified>
</cp:coreProperties>
</file>